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73" r:id="rId2"/>
    <p:sldMasterId id="2147483660" r:id="rId3"/>
    <p:sldMasterId id="2147483977" r:id="rId4"/>
    <p:sldMasterId id="2147484006" r:id="rId5"/>
    <p:sldMasterId id="2147484009" r:id="rId6"/>
    <p:sldMasterId id="2147484784" r:id="rId7"/>
  </p:sldMasterIdLst>
  <p:notesMasterIdLst>
    <p:notesMasterId r:id="rId14"/>
  </p:notesMasterIdLst>
  <p:handoutMasterIdLst>
    <p:handoutMasterId r:id="rId15"/>
  </p:handoutMasterIdLst>
  <p:sldIdLst>
    <p:sldId id="310" r:id="rId8"/>
    <p:sldId id="305" r:id="rId9"/>
    <p:sldId id="306" r:id="rId10"/>
    <p:sldId id="307" r:id="rId11"/>
    <p:sldId id="308" r:id="rId12"/>
    <p:sldId id="309" r:id="rId13"/>
  </p:sldIdLst>
  <p:sldSz cx="9144000" cy="6858000" type="screen4x3"/>
  <p:notesSz cx="7102475" cy="10233025"/>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33"/>
    <a:srgbClr val="0000FF"/>
    <a:srgbClr val="FFFFCC"/>
    <a:srgbClr val="969696"/>
    <a:srgbClr val="CC3300"/>
    <a:srgbClr val="4D4D4D"/>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95969" autoAdjust="0"/>
  </p:normalViewPr>
  <p:slideViewPr>
    <p:cSldViewPr>
      <p:cViewPr varScale="1">
        <p:scale>
          <a:sx n="99" d="100"/>
          <a:sy n="99" d="100"/>
        </p:scale>
        <p:origin x="1296" y="9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208D7-5C6F-0397-A8AE-68A79044CC68}"/>
              </a:ext>
            </a:extLst>
          </p:cNvPr>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sz="1000"/>
          </a:p>
        </p:txBody>
      </p:sp>
      <p:sp>
        <p:nvSpPr>
          <p:cNvPr id="3" name="Date Placeholder 2">
            <a:extLst>
              <a:ext uri="{FF2B5EF4-FFF2-40B4-BE49-F238E27FC236}">
                <a16:creationId xmlns:a16="http://schemas.microsoft.com/office/drawing/2014/main" id="{350B8B36-99B1-3DCD-0906-446A3ABA866D}"/>
              </a:ext>
            </a:extLst>
          </p:cNvPr>
          <p:cNvSpPr>
            <a:spLocks noGrp="1"/>
          </p:cNvSpPr>
          <p:nvPr>
            <p:ph type="dt" sz="quarter" idx="1"/>
          </p:nvPr>
        </p:nvSpPr>
        <p:spPr>
          <a:xfrm>
            <a:off x="4023092" y="0"/>
            <a:ext cx="3077739" cy="513428"/>
          </a:xfrm>
          <a:prstGeom prst="rect">
            <a:avLst/>
          </a:prstGeom>
        </p:spPr>
        <p:txBody>
          <a:bodyPr vert="horz" lIns="99057" tIns="49528" rIns="99057" bIns="49528" rtlCol="0"/>
          <a:lstStyle>
            <a:lvl1pPr algn="r">
              <a:defRPr sz="1300"/>
            </a:lvl1pPr>
          </a:lstStyle>
          <a:p>
            <a:r>
              <a:rPr lang="en-US" sz="1000"/>
              <a:t>9/29/2024 am</a:t>
            </a:r>
          </a:p>
        </p:txBody>
      </p:sp>
      <p:sp>
        <p:nvSpPr>
          <p:cNvPr id="4" name="Footer Placeholder 3">
            <a:extLst>
              <a:ext uri="{FF2B5EF4-FFF2-40B4-BE49-F238E27FC236}">
                <a16:creationId xmlns:a16="http://schemas.microsoft.com/office/drawing/2014/main" id="{6C8E93EC-AC4E-82DD-85A7-C9C04F2EC4FB}"/>
              </a:ext>
            </a:extLst>
          </p:cNvPr>
          <p:cNvSpPr>
            <a:spLocks noGrp="1"/>
          </p:cNvSpPr>
          <p:nvPr>
            <p:ph type="ftr" sz="quarter" idx="2"/>
          </p:nvPr>
        </p:nvSpPr>
        <p:spPr>
          <a:xfrm>
            <a:off x="0" y="9719598"/>
            <a:ext cx="3077739" cy="513427"/>
          </a:xfrm>
          <a:prstGeom prst="rect">
            <a:avLst/>
          </a:prstGeom>
        </p:spPr>
        <p:txBody>
          <a:bodyPr vert="horz" lIns="99057" tIns="49528" rIns="99057" bIns="49528" rtlCol="0" anchor="b"/>
          <a:lstStyle>
            <a:lvl1pPr algn="l">
              <a:defRPr sz="1300"/>
            </a:lvl1pPr>
          </a:lstStyle>
          <a:p>
            <a:r>
              <a:rPr lang="en-US" sz="1000"/>
              <a:t>Shawn Yon</a:t>
            </a:r>
          </a:p>
        </p:txBody>
      </p:sp>
      <p:sp>
        <p:nvSpPr>
          <p:cNvPr id="5" name="Slide Number Placeholder 4">
            <a:extLst>
              <a:ext uri="{FF2B5EF4-FFF2-40B4-BE49-F238E27FC236}">
                <a16:creationId xmlns:a16="http://schemas.microsoft.com/office/drawing/2014/main" id="{0D4EFB7E-FFCC-7AAA-3594-AA81A53E9659}"/>
              </a:ext>
            </a:extLst>
          </p:cNvPr>
          <p:cNvSpPr>
            <a:spLocks noGrp="1"/>
          </p:cNvSpPr>
          <p:nvPr>
            <p:ph type="sldNum" sz="quarter" idx="3"/>
          </p:nvPr>
        </p:nvSpPr>
        <p:spPr>
          <a:xfrm>
            <a:off x="4023092" y="9719598"/>
            <a:ext cx="3077739" cy="513427"/>
          </a:xfrm>
          <a:prstGeom prst="rect">
            <a:avLst/>
          </a:prstGeom>
        </p:spPr>
        <p:txBody>
          <a:bodyPr vert="horz" lIns="99057" tIns="49528" rIns="99057" bIns="49528" rtlCol="0" anchor="b"/>
          <a:lstStyle>
            <a:lvl1pPr algn="r">
              <a:defRPr sz="1300"/>
            </a:lvl1pPr>
          </a:lstStyle>
          <a:p>
            <a:fld id="{D6D63CAC-54FF-44F3-B042-2838CF5BB453}" type="slidenum">
              <a:rPr lang="en-US" sz="1000"/>
              <a:t>‹#›</a:t>
            </a:fld>
            <a:endParaRPr lang="en-US" sz="1000"/>
          </a:p>
        </p:txBody>
      </p:sp>
    </p:spTree>
    <p:extLst>
      <p:ext uri="{BB962C8B-B14F-4D97-AF65-F5344CB8AC3E}">
        <p14:creationId xmlns:p14="http://schemas.microsoft.com/office/powerpoint/2010/main" val="31273594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BD8311-0796-E2C7-1736-687B00C4870A}"/>
              </a:ext>
            </a:extLst>
          </p:cNvPr>
          <p:cNvSpPr>
            <a:spLocks noGrp="1"/>
          </p:cNvSpPr>
          <p:nvPr>
            <p:ph type="hdr" sz="quarter"/>
          </p:nvPr>
        </p:nvSpPr>
        <p:spPr>
          <a:xfrm>
            <a:off x="0" y="0"/>
            <a:ext cx="3077739" cy="511651"/>
          </a:xfrm>
          <a:prstGeom prst="rect">
            <a:avLst/>
          </a:prstGeom>
        </p:spPr>
        <p:txBody>
          <a:bodyPr vert="horz" lIns="99057" tIns="49528" rIns="99057" bIns="49528" rtlCol="0"/>
          <a:lstStyle>
            <a:lvl1pPr algn="l" eaLnBrk="1" hangingPunct="1">
              <a:defRPr sz="13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FF6DC554-6E42-3728-1ACE-0E25D88D2BD6}"/>
              </a:ext>
            </a:extLst>
          </p:cNvPr>
          <p:cNvSpPr>
            <a:spLocks noGrp="1"/>
          </p:cNvSpPr>
          <p:nvPr>
            <p:ph type="dt" idx="1"/>
          </p:nvPr>
        </p:nvSpPr>
        <p:spPr>
          <a:xfrm>
            <a:off x="4023092" y="0"/>
            <a:ext cx="3077739" cy="511651"/>
          </a:xfrm>
          <a:prstGeom prst="rect">
            <a:avLst/>
          </a:prstGeom>
        </p:spPr>
        <p:txBody>
          <a:bodyPr vert="horz" lIns="99057" tIns="49528" rIns="99057" bIns="49528" rtlCol="0"/>
          <a:lstStyle>
            <a:lvl1pPr algn="r" eaLnBrk="1" hangingPunct="1">
              <a:defRPr sz="1300">
                <a:latin typeface="Arial" charset="0"/>
              </a:defRPr>
            </a:lvl1pPr>
          </a:lstStyle>
          <a:p>
            <a:pPr>
              <a:defRPr/>
            </a:pPr>
            <a:r>
              <a:rPr lang="en-US"/>
              <a:t>9/29/2024 am</a:t>
            </a:r>
          </a:p>
        </p:txBody>
      </p:sp>
      <p:sp>
        <p:nvSpPr>
          <p:cNvPr id="4" name="Slide Image Placeholder 3">
            <a:extLst>
              <a:ext uri="{FF2B5EF4-FFF2-40B4-BE49-F238E27FC236}">
                <a16:creationId xmlns:a16="http://schemas.microsoft.com/office/drawing/2014/main" id="{68EF477D-BBC9-9B2F-E2E4-1F2B0B56A151}"/>
              </a:ext>
            </a:extLst>
          </p:cNvPr>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pPr lvl="0"/>
            <a:endParaRPr lang="en-US" noProof="0"/>
          </a:p>
        </p:txBody>
      </p:sp>
      <p:sp>
        <p:nvSpPr>
          <p:cNvPr id="5" name="Notes Placeholder 4">
            <a:extLst>
              <a:ext uri="{FF2B5EF4-FFF2-40B4-BE49-F238E27FC236}">
                <a16:creationId xmlns:a16="http://schemas.microsoft.com/office/drawing/2014/main" id="{D461F0F8-6432-826F-AB2E-A338B3B5D66D}"/>
              </a:ext>
            </a:extLst>
          </p:cNvPr>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2C608FB-326C-18CF-5DED-70B916A5AC1D}"/>
              </a:ext>
            </a:extLst>
          </p:cNvPr>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eaLnBrk="1" hangingPunct="1">
              <a:defRPr sz="1300">
                <a:latin typeface="Arial" charset="0"/>
              </a:defRPr>
            </a:lvl1pPr>
          </a:lstStyle>
          <a:p>
            <a:pPr>
              <a:defRPr/>
            </a:pPr>
            <a:r>
              <a:rPr lang="en-US"/>
              <a:t>Shawn Yon</a:t>
            </a:r>
          </a:p>
        </p:txBody>
      </p:sp>
      <p:sp>
        <p:nvSpPr>
          <p:cNvPr id="7" name="Slide Number Placeholder 6">
            <a:extLst>
              <a:ext uri="{FF2B5EF4-FFF2-40B4-BE49-F238E27FC236}">
                <a16:creationId xmlns:a16="http://schemas.microsoft.com/office/drawing/2014/main" id="{F92EED12-8CED-1A7C-3266-8E1FE92BCDBA}"/>
              </a:ext>
            </a:extLst>
          </p:cNvPr>
          <p:cNvSpPr>
            <a:spLocks noGrp="1"/>
          </p:cNvSpPr>
          <p:nvPr>
            <p:ph type="sldNum" sz="quarter" idx="5"/>
          </p:nvPr>
        </p:nvSpPr>
        <p:spPr>
          <a:xfrm>
            <a:off x="4023092" y="9719598"/>
            <a:ext cx="3077739" cy="511651"/>
          </a:xfrm>
          <a:prstGeom prst="rect">
            <a:avLst/>
          </a:prstGeom>
        </p:spPr>
        <p:txBody>
          <a:bodyPr vert="horz" wrap="square" lIns="99057" tIns="49528" rIns="99057" bIns="49528" numCol="1" anchor="b" anchorCtr="0" compatLnSpc="1">
            <a:prstTxWarp prst="textNoShape">
              <a:avLst/>
            </a:prstTxWarp>
          </a:bodyPr>
          <a:lstStyle>
            <a:lvl1pPr algn="r" eaLnBrk="1" hangingPunct="1">
              <a:defRPr sz="1300"/>
            </a:lvl1pPr>
          </a:lstStyle>
          <a:p>
            <a:pPr>
              <a:defRPr/>
            </a:pPr>
            <a:fld id="{BE595D49-2F36-45A0-8EA7-54EDE6B7DC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F638404-F9FC-C94E-B24D-121C9937A4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18E3816-C234-C829-7379-4E147374862B}"/>
              </a:ext>
            </a:extLst>
          </p:cNvPr>
          <p:cNvSpPr>
            <a:spLocks noGrp="1"/>
          </p:cNvSpPr>
          <p:nvPr>
            <p:ph type="body" idx="1"/>
          </p:nvPr>
        </p:nvSpPr>
        <p:spPr/>
        <p:txBody>
          <a:bodyPr/>
          <a:lstStyle/>
          <a:p>
            <a:pPr>
              <a:defRPr/>
            </a:pPr>
            <a:r>
              <a:rPr lang="en-US" altLang="en-US" b="1" dirty="0">
                <a:solidFill>
                  <a:schemeClr val="accent5"/>
                </a:solidFill>
                <a:latin typeface="Amatic SC" panose="00000500000000000000" pitchFamily="2" charset="-79"/>
                <a:cs typeface="Amatic SC" panose="00000500000000000000" pitchFamily="2" charset="-79"/>
              </a:rPr>
              <a:t>Introduction: As members of Christ's Church, We have to meet certain requirements in order to make sure we are right with god. Some things might be making sure we are doing what the lord commands of us and making sure we are worshiping him correctly. That includes Church discipline, of unfaithful brethren, because it is a command. This command does not bring pleasure but, is a must if a church is to survive. This morning we will look at three reasons why it is important for a church to discipline.</a:t>
            </a:r>
            <a:r>
              <a:rPr lang="en-US" altLang="en-US" dirty="0">
                <a:solidFill>
                  <a:schemeClr val="accent5"/>
                </a:solidFill>
                <a:latin typeface="Amatic SC" panose="00000500000000000000" pitchFamily="2" charset="-79"/>
                <a:cs typeface="Amatic SC" panose="00000500000000000000" pitchFamily="2" charset="-79"/>
              </a:rPr>
              <a:t> </a:t>
            </a:r>
            <a:endParaRPr lang="en-US" dirty="0"/>
          </a:p>
        </p:txBody>
      </p:sp>
      <p:sp>
        <p:nvSpPr>
          <p:cNvPr id="37892" name="Slide Number Placeholder 3">
            <a:extLst>
              <a:ext uri="{FF2B5EF4-FFF2-40B4-BE49-F238E27FC236}">
                <a16:creationId xmlns:a16="http://schemas.microsoft.com/office/drawing/2014/main" id="{0F7C00F7-E61E-913B-1B45-50F4C8C3AF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defRPr>
            </a:lvl1pPr>
            <a:lvl2pPr marL="804838" indent="-309553">
              <a:defRPr sz="2200">
                <a:solidFill>
                  <a:schemeClr val="tx1"/>
                </a:solidFill>
                <a:latin typeface="Arial" panose="020B0604020202020204" pitchFamily="34" charset="0"/>
              </a:defRPr>
            </a:lvl2pPr>
            <a:lvl3pPr marL="1238212" indent="-247642">
              <a:defRPr sz="2200">
                <a:solidFill>
                  <a:schemeClr val="tx1"/>
                </a:solidFill>
                <a:latin typeface="Arial" panose="020B0604020202020204" pitchFamily="34" charset="0"/>
              </a:defRPr>
            </a:lvl3pPr>
            <a:lvl4pPr marL="1733497" indent="-247642">
              <a:defRPr sz="2200">
                <a:solidFill>
                  <a:schemeClr val="tx1"/>
                </a:solidFill>
                <a:latin typeface="Arial" panose="020B0604020202020204" pitchFamily="34" charset="0"/>
              </a:defRPr>
            </a:lvl4pPr>
            <a:lvl5pPr marL="2228781" indent="-247642">
              <a:defRPr sz="2200">
                <a:solidFill>
                  <a:schemeClr val="tx1"/>
                </a:solidFill>
                <a:latin typeface="Arial" panose="020B0604020202020204" pitchFamily="34" charset="0"/>
              </a:defRPr>
            </a:lvl5pPr>
            <a:lvl6pPr marL="2724066" indent="-247642" eaLnBrk="0" fontAlgn="base" hangingPunct="0">
              <a:spcBef>
                <a:spcPct val="0"/>
              </a:spcBef>
              <a:spcAft>
                <a:spcPct val="0"/>
              </a:spcAft>
              <a:defRPr sz="2200">
                <a:solidFill>
                  <a:schemeClr val="tx1"/>
                </a:solidFill>
                <a:latin typeface="Arial" panose="020B0604020202020204" pitchFamily="34" charset="0"/>
              </a:defRPr>
            </a:lvl6pPr>
            <a:lvl7pPr marL="3219351" indent="-247642" eaLnBrk="0" fontAlgn="base" hangingPunct="0">
              <a:spcBef>
                <a:spcPct val="0"/>
              </a:spcBef>
              <a:spcAft>
                <a:spcPct val="0"/>
              </a:spcAft>
              <a:defRPr sz="2200">
                <a:solidFill>
                  <a:schemeClr val="tx1"/>
                </a:solidFill>
                <a:latin typeface="Arial" panose="020B0604020202020204" pitchFamily="34" charset="0"/>
              </a:defRPr>
            </a:lvl7pPr>
            <a:lvl8pPr marL="3714636" indent="-247642" eaLnBrk="0" fontAlgn="base" hangingPunct="0">
              <a:spcBef>
                <a:spcPct val="0"/>
              </a:spcBef>
              <a:spcAft>
                <a:spcPct val="0"/>
              </a:spcAft>
              <a:defRPr sz="2200">
                <a:solidFill>
                  <a:schemeClr val="tx1"/>
                </a:solidFill>
                <a:latin typeface="Arial" panose="020B0604020202020204" pitchFamily="34" charset="0"/>
              </a:defRPr>
            </a:lvl8pPr>
            <a:lvl9pPr marL="4209920" indent="-247642" eaLnBrk="0" fontAlgn="base" hangingPunct="0">
              <a:spcBef>
                <a:spcPct val="0"/>
              </a:spcBef>
              <a:spcAft>
                <a:spcPct val="0"/>
              </a:spcAft>
              <a:defRPr sz="2200">
                <a:solidFill>
                  <a:schemeClr val="tx1"/>
                </a:solidFill>
                <a:latin typeface="Arial" panose="020B0604020202020204" pitchFamily="34" charset="0"/>
              </a:defRPr>
            </a:lvl9pPr>
          </a:lstStyle>
          <a:p>
            <a:fld id="{B7C586BB-143D-409C-9004-F555366FDD39}" type="slidenum">
              <a:rPr lang="en-US" altLang="en-US" sz="1300"/>
              <a:pPr/>
              <a:t>1</a:t>
            </a:fld>
            <a:endParaRPr lang="en-US" altLang="en-US" sz="1300"/>
          </a:p>
        </p:txBody>
      </p:sp>
      <p:sp>
        <p:nvSpPr>
          <p:cNvPr id="2" name="Date Placeholder 1">
            <a:extLst>
              <a:ext uri="{FF2B5EF4-FFF2-40B4-BE49-F238E27FC236}">
                <a16:creationId xmlns:a16="http://schemas.microsoft.com/office/drawing/2014/main" id="{EE66F2FA-2A49-9736-AA0B-7D515879A798}"/>
              </a:ext>
            </a:extLst>
          </p:cNvPr>
          <p:cNvSpPr>
            <a:spLocks noGrp="1"/>
          </p:cNvSpPr>
          <p:nvPr>
            <p:ph type="dt" idx="1"/>
          </p:nvPr>
        </p:nvSpPr>
        <p:spPr/>
        <p:txBody>
          <a:bodyPr/>
          <a:lstStyle/>
          <a:p>
            <a:pPr>
              <a:defRPr/>
            </a:pPr>
            <a:r>
              <a:rPr lang="en-US"/>
              <a:t>9/29/2024 am</a:t>
            </a:r>
          </a:p>
        </p:txBody>
      </p:sp>
      <p:sp>
        <p:nvSpPr>
          <p:cNvPr id="4" name="Footer Placeholder 3">
            <a:extLst>
              <a:ext uri="{FF2B5EF4-FFF2-40B4-BE49-F238E27FC236}">
                <a16:creationId xmlns:a16="http://schemas.microsoft.com/office/drawing/2014/main" id="{78E29168-5FF5-C9BB-7419-4CFD0AC54292}"/>
              </a:ext>
            </a:extLst>
          </p:cNvPr>
          <p:cNvSpPr>
            <a:spLocks noGrp="1"/>
          </p:cNvSpPr>
          <p:nvPr>
            <p:ph type="ftr" sz="quarter" idx="4"/>
          </p:nvPr>
        </p:nvSpPr>
        <p:spPr/>
        <p:txBody>
          <a:bodyPr/>
          <a:lstStyle/>
          <a:p>
            <a:pPr>
              <a:defRPr/>
            </a:pPr>
            <a:r>
              <a:rPr lang="en-US"/>
              <a:t>Shawn Yon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B4811D9-AA1F-7223-B71F-6B1A979EA7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E8DB79D-0707-CA2A-8BBF-52C413AED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CBB35FA4-90CF-B0D6-41C5-F3FAF672DA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838" indent="-309553">
              <a:spcBef>
                <a:spcPct val="30000"/>
              </a:spcBef>
              <a:defRPr sz="1300">
                <a:solidFill>
                  <a:schemeClr val="tx1"/>
                </a:solidFill>
                <a:latin typeface="Calibri" panose="020F0502020204030204" pitchFamily="34" charset="0"/>
              </a:defRPr>
            </a:lvl2pPr>
            <a:lvl3pPr marL="1238212" indent="-247642">
              <a:spcBef>
                <a:spcPct val="30000"/>
              </a:spcBef>
              <a:defRPr sz="1300">
                <a:solidFill>
                  <a:schemeClr val="tx1"/>
                </a:solidFill>
                <a:latin typeface="Calibri" panose="020F0502020204030204" pitchFamily="34" charset="0"/>
              </a:defRPr>
            </a:lvl3pPr>
            <a:lvl4pPr marL="1733497" indent="-247642">
              <a:spcBef>
                <a:spcPct val="30000"/>
              </a:spcBef>
              <a:defRPr sz="1300">
                <a:solidFill>
                  <a:schemeClr val="tx1"/>
                </a:solidFill>
                <a:latin typeface="Calibri" panose="020F0502020204030204" pitchFamily="34" charset="0"/>
              </a:defRPr>
            </a:lvl4pPr>
            <a:lvl5pPr marL="2228781" indent="-247642">
              <a:spcBef>
                <a:spcPct val="30000"/>
              </a:spcBef>
              <a:defRPr sz="1300">
                <a:solidFill>
                  <a:schemeClr val="tx1"/>
                </a:solidFill>
                <a:latin typeface="Calibri" panose="020F0502020204030204" pitchFamily="34" charset="0"/>
              </a:defRPr>
            </a:lvl5pPr>
            <a:lvl6pPr marL="2724066" indent="-247642" eaLnBrk="0" fontAlgn="base" hangingPunct="0">
              <a:spcBef>
                <a:spcPct val="30000"/>
              </a:spcBef>
              <a:spcAft>
                <a:spcPct val="0"/>
              </a:spcAft>
              <a:defRPr sz="1300">
                <a:solidFill>
                  <a:schemeClr val="tx1"/>
                </a:solidFill>
                <a:latin typeface="Calibri" panose="020F0502020204030204" pitchFamily="34" charset="0"/>
              </a:defRPr>
            </a:lvl6pPr>
            <a:lvl7pPr marL="3219351" indent="-247642" eaLnBrk="0" fontAlgn="base" hangingPunct="0">
              <a:spcBef>
                <a:spcPct val="30000"/>
              </a:spcBef>
              <a:spcAft>
                <a:spcPct val="0"/>
              </a:spcAft>
              <a:defRPr sz="1300">
                <a:solidFill>
                  <a:schemeClr val="tx1"/>
                </a:solidFill>
                <a:latin typeface="Calibri" panose="020F0502020204030204" pitchFamily="34" charset="0"/>
              </a:defRPr>
            </a:lvl7pPr>
            <a:lvl8pPr marL="3714636" indent="-247642" eaLnBrk="0" fontAlgn="base" hangingPunct="0">
              <a:spcBef>
                <a:spcPct val="30000"/>
              </a:spcBef>
              <a:spcAft>
                <a:spcPct val="0"/>
              </a:spcAft>
              <a:defRPr sz="1300">
                <a:solidFill>
                  <a:schemeClr val="tx1"/>
                </a:solidFill>
                <a:latin typeface="Calibri" panose="020F0502020204030204" pitchFamily="34" charset="0"/>
              </a:defRPr>
            </a:lvl8pPr>
            <a:lvl9pPr marL="4209920" indent="-247642"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8F087A3-D22E-46F2-8D22-A15EFE03F728}"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7528D740-809A-3FA6-0388-DC4AECC4655F}"/>
              </a:ext>
            </a:extLst>
          </p:cNvPr>
          <p:cNvSpPr>
            <a:spLocks noGrp="1"/>
          </p:cNvSpPr>
          <p:nvPr>
            <p:ph type="dt" idx="1"/>
          </p:nvPr>
        </p:nvSpPr>
        <p:spPr/>
        <p:txBody>
          <a:bodyPr/>
          <a:lstStyle/>
          <a:p>
            <a:pPr>
              <a:defRPr/>
            </a:pPr>
            <a:r>
              <a:rPr lang="en-US"/>
              <a:t>9/29/2024 am</a:t>
            </a:r>
          </a:p>
        </p:txBody>
      </p:sp>
      <p:sp>
        <p:nvSpPr>
          <p:cNvPr id="3" name="Footer Placeholder 2">
            <a:extLst>
              <a:ext uri="{FF2B5EF4-FFF2-40B4-BE49-F238E27FC236}">
                <a16:creationId xmlns:a16="http://schemas.microsoft.com/office/drawing/2014/main" id="{1E7960AA-2790-6026-D637-87A339991824}"/>
              </a:ext>
            </a:extLst>
          </p:cNvPr>
          <p:cNvSpPr>
            <a:spLocks noGrp="1"/>
          </p:cNvSpPr>
          <p:nvPr>
            <p:ph type="ftr" sz="quarter" idx="4"/>
          </p:nvPr>
        </p:nvSpPr>
        <p:spPr/>
        <p:txBody>
          <a:bodyPr/>
          <a:lstStyle/>
          <a:p>
            <a:pPr>
              <a:defRPr/>
            </a:pPr>
            <a:r>
              <a:rPr lang="en-US"/>
              <a:t>Shawn Yon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EE8836F-D2F8-9A94-723A-D4006AFDF3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6BB5F86-B0A1-E9CD-A589-758A3222DE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8B86803A-1CDD-451E-4986-6A4A1099BE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838" indent="-309553">
              <a:spcBef>
                <a:spcPct val="30000"/>
              </a:spcBef>
              <a:defRPr sz="1300">
                <a:solidFill>
                  <a:schemeClr val="tx1"/>
                </a:solidFill>
                <a:latin typeface="Calibri" panose="020F0502020204030204" pitchFamily="34" charset="0"/>
              </a:defRPr>
            </a:lvl2pPr>
            <a:lvl3pPr marL="1238212" indent="-247642">
              <a:spcBef>
                <a:spcPct val="30000"/>
              </a:spcBef>
              <a:defRPr sz="1300">
                <a:solidFill>
                  <a:schemeClr val="tx1"/>
                </a:solidFill>
                <a:latin typeface="Calibri" panose="020F0502020204030204" pitchFamily="34" charset="0"/>
              </a:defRPr>
            </a:lvl3pPr>
            <a:lvl4pPr marL="1733497" indent="-247642">
              <a:spcBef>
                <a:spcPct val="30000"/>
              </a:spcBef>
              <a:defRPr sz="1300">
                <a:solidFill>
                  <a:schemeClr val="tx1"/>
                </a:solidFill>
                <a:latin typeface="Calibri" panose="020F0502020204030204" pitchFamily="34" charset="0"/>
              </a:defRPr>
            </a:lvl4pPr>
            <a:lvl5pPr marL="2228781" indent="-247642">
              <a:spcBef>
                <a:spcPct val="30000"/>
              </a:spcBef>
              <a:defRPr sz="1300">
                <a:solidFill>
                  <a:schemeClr val="tx1"/>
                </a:solidFill>
                <a:latin typeface="Calibri" panose="020F0502020204030204" pitchFamily="34" charset="0"/>
              </a:defRPr>
            </a:lvl5pPr>
            <a:lvl6pPr marL="2724066" indent="-247642" eaLnBrk="0" fontAlgn="base" hangingPunct="0">
              <a:spcBef>
                <a:spcPct val="30000"/>
              </a:spcBef>
              <a:spcAft>
                <a:spcPct val="0"/>
              </a:spcAft>
              <a:defRPr sz="1300">
                <a:solidFill>
                  <a:schemeClr val="tx1"/>
                </a:solidFill>
                <a:latin typeface="Calibri" panose="020F0502020204030204" pitchFamily="34" charset="0"/>
              </a:defRPr>
            </a:lvl6pPr>
            <a:lvl7pPr marL="3219351" indent="-247642" eaLnBrk="0" fontAlgn="base" hangingPunct="0">
              <a:spcBef>
                <a:spcPct val="30000"/>
              </a:spcBef>
              <a:spcAft>
                <a:spcPct val="0"/>
              </a:spcAft>
              <a:defRPr sz="1300">
                <a:solidFill>
                  <a:schemeClr val="tx1"/>
                </a:solidFill>
                <a:latin typeface="Calibri" panose="020F0502020204030204" pitchFamily="34" charset="0"/>
              </a:defRPr>
            </a:lvl7pPr>
            <a:lvl8pPr marL="3714636" indent="-247642" eaLnBrk="0" fontAlgn="base" hangingPunct="0">
              <a:spcBef>
                <a:spcPct val="30000"/>
              </a:spcBef>
              <a:spcAft>
                <a:spcPct val="0"/>
              </a:spcAft>
              <a:defRPr sz="1300">
                <a:solidFill>
                  <a:schemeClr val="tx1"/>
                </a:solidFill>
                <a:latin typeface="Calibri" panose="020F0502020204030204" pitchFamily="34" charset="0"/>
              </a:defRPr>
            </a:lvl8pPr>
            <a:lvl9pPr marL="4209920" indent="-247642"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06D80A1-F2AB-4406-8EAA-E6A6F1F05F06}"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889F6DC6-562E-7D38-2FBD-C6F54BF64484}"/>
              </a:ext>
            </a:extLst>
          </p:cNvPr>
          <p:cNvSpPr>
            <a:spLocks noGrp="1"/>
          </p:cNvSpPr>
          <p:nvPr>
            <p:ph type="dt" idx="1"/>
          </p:nvPr>
        </p:nvSpPr>
        <p:spPr/>
        <p:txBody>
          <a:bodyPr/>
          <a:lstStyle/>
          <a:p>
            <a:pPr>
              <a:defRPr/>
            </a:pPr>
            <a:r>
              <a:rPr lang="en-US"/>
              <a:t>9/29/2024 am</a:t>
            </a:r>
          </a:p>
        </p:txBody>
      </p:sp>
      <p:sp>
        <p:nvSpPr>
          <p:cNvPr id="3" name="Footer Placeholder 2">
            <a:extLst>
              <a:ext uri="{FF2B5EF4-FFF2-40B4-BE49-F238E27FC236}">
                <a16:creationId xmlns:a16="http://schemas.microsoft.com/office/drawing/2014/main" id="{0BBDE7F2-1C66-3B91-1756-2A737B723A41}"/>
              </a:ext>
            </a:extLst>
          </p:cNvPr>
          <p:cNvSpPr>
            <a:spLocks noGrp="1"/>
          </p:cNvSpPr>
          <p:nvPr>
            <p:ph type="ftr" sz="quarter" idx="4"/>
          </p:nvPr>
        </p:nvSpPr>
        <p:spPr/>
        <p:txBody>
          <a:bodyPr/>
          <a:lstStyle/>
          <a:p>
            <a:pPr>
              <a:defRPr/>
            </a:pPr>
            <a:r>
              <a:rPr lang="en-US"/>
              <a:t>Shawn Yon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3E24B07-F443-7022-FE64-1FCB924B60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FFC9EB2C-E783-3B32-CFA0-E4F19B2B37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a:extLst>
              <a:ext uri="{FF2B5EF4-FFF2-40B4-BE49-F238E27FC236}">
                <a16:creationId xmlns:a16="http://schemas.microsoft.com/office/drawing/2014/main" id="{FA4A09ED-D8C9-32F7-3DFC-C69DFC0C9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838" indent="-309553">
              <a:spcBef>
                <a:spcPct val="30000"/>
              </a:spcBef>
              <a:defRPr sz="1300">
                <a:solidFill>
                  <a:schemeClr val="tx1"/>
                </a:solidFill>
                <a:latin typeface="Calibri" panose="020F0502020204030204" pitchFamily="34" charset="0"/>
              </a:defRPr>
            </a:lvl2pPr>
            <a:lvl3pPr marL="1238212" indent="-247642">
              <a:spcBef>
                <a:spcPct val="30000"/>
              </a:spcBef>
              <a:defRPr sz="1300">
                <a:solidFill>
                  <a:schemeClr val="tx1"/>
                </a:solidFill>
                <a:latin typeface="Calibri" panose="020F0502020204030204" pitchFamily="34" charset="0"/>
              </a:defRPr>
            </a:lvl3pPr>
            <a:lvl4pPr marL="1733497" indent="-247642">
              <a:spcBef>
                <a:spcPct val="30000"/>
              </a:spcBef>
              <a:defRPr sz="1300">
                <a:solidFill>
                  <a:schemeClr val="tx1"/>
                </a:solidFill>
                <a:latin typeface="Calibri" panose="020F0502020204030204" pitchFamily="34" charset="0"/>
              </a:defRPr>
            </a:lvl4pPr>
            <a:lvl5pPr marL="2228781" indent="-247642">
              <a:spcBef>
                <a:spcPct val="30000"/>
              </a:spcBef>
              <a:defRPr sz="1300">
                <a:solidFill>
                  <a:schemeClr val="tx1"/>
                </a:solidFill>
                <a:latin typeface="Calibri" panose="020F0502020204030204" pitchFamily="34" charset="0"/>
              </a:defRPr>
            </a:lvl5pPr>
            <a:lvl6pPr marL="2724066" indent="-247642" eaLnBrk="0" fontAlgn="base" hangingPunct="0">
              <a:spcBef>
                <a:spcPct val="30000"/>
              </a:spcBef>
              <a:spcAft>
                <a:spcPct val="0"/>
              </a:spcAft>
              <a:defRPr sz="1300">
                <a:solidFill>
                  <a:schemeClr val="tx1"/>
                </a:solidFill>
                <a:latin typeface="Calibri" panose="020F0502020204030204" pitchFamily="34" charset="0"/>
              </a:defRPr>
            </a:lvl6pPr>
            <a:lvl7pPr marL="3219351" indent="-247642" eaLnBrk="0" fontAlgn="base" hangingPunct="0">
              <a:spcBef>
                <a:spcPct val="30000"/>
              </a:spcBef>
              <a:spcAft>
                <a:spcPct val="0"/>
              </a:spcAft>
              <a:defRPr sz="1300">
                <a:solidFill>
                  <a:schemeClr val="tx1"/>
                </a:solidFill>
                <a:latin typeface="Calibri" panose="020F0502020204030204" pitchFamily="34" charset="0"/>
              </a:defRPr>
            </a:lvl7pPr>
            <a:lvl8pPr marL="3714636" indent="-247642" eaLnBrk="0" fontAlgn="base" hangingPunct="0">
              <a:spcBef>
                <a:spcPct val="30000"/>
              </a:spcBef>
              <a:spcAft>
                <a:spcPct val="0"/>
              </a:spcAft>
              <a:defRPr sz="1300">
                <a:solidFill>
                  <a:schemeClr val="tx1"/>
                </a:solidFill>
                <a:latin typeface="Calibri" panose="020F0502020204030204" pitchFamily="34" charset="0"/>
              </a:defRPr>
            </a:lvl8pPr>
            <a:lvl9pPr marL="4209920" indent="-247642"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115E14-40D2-42EE-AF17-FFCF6B0D55BE}" type="slidenum">
              <a:rPr lang="en-US" altLang="en-US" smtClean="0">
                <a:latin typeface="Arial" panose="020B0604020202020204" pitchFamily="34" charset="0"/>
              </a:rPr>
              <a:pPr>
                <a:spcBef>
                  <a:spcPct val="0"/>
                </a:spcBef>
              </a:pPr>
              <a:t>4</a:t>
            </a:fld>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74191FAE-6DCA-48BA-4B66-C17217413CE5}"/>
              </a:ext>
            </a:extLst>
          </p:cNvPr>
          <p:cNvSpPr>
            <a:spLocks noGrp="1"/>
          </p:cNvSpPr>
          <p:nvPr>
            <p:ph type="dt" idx="1"/>
          </p:nvPr>
        </p:nvSpPr>
        <p:spPr/>
        <p:txBody>
          <a:bodyPr/>
          <a:lstStyle/>
          <a:p>
            <a:pPr>
              <a:defRPr/>
            </a:pPr>
            <a:r>
              <a:rPr lang="en-US"/>
              <a:t>9/29/2024 am</a:t>
            </a:r>
          </a:p>
        </p:txBody>
      </p:sp>
      <p:sp>
        <p:nvSpPr>
          <p:cNvPr id="3" name="Footer Placeholder 2">
            <a:extLst>
              <a:ext uri="{FF2B5EF4-FFF2-40B4-BE49-F238E27FC236}">
                <a16:creationId xmlns:a16="http://schemas.microsoft.com/office/drawing/2014/main" id="{291C78B0-2699-D48A-FBCD-70A19FC5E484}"/>
              </a:ext>
            </a:extLst>
          </p:cNvPr>
          <p:cNvSpPr>
            <a:spLocks noGrp="1"/>
          </p:cNvSpPr>
          <p:nvPr>
            <p:ph type="ftr" sz="quarter" idx="4"/>
          </p:nvPr>
        </p:nvSpPr>
        <p:spPr/>
        <p:txBody>
          <a:bodyPr/>
          <a:lstStyle/>
          <a:p>
            <a:pPr>
              <a:defRPr/>
            </a:pPr>
            <a:r>
              <a:rPr lang="en-US"/>
              <a:t>Shawn Yon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F7F9D90-E4E9-C6F8-C5EC-0BEF90490A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2D1D4F1D-F898-4D79-7418-9E1CB0188F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1C36EAC6-E69D-90A0-AA99-FE8E975BCF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838" indent="-309553">
              <a:spcBef>
                <a:spcPct val="30000"/>
              </a:spcBef>
              <a:defRPr sz="1300">
                <a:solidFill>
                  <a:schemeClr val="tx1"/>
                </a:solidFill>
                <a:latin typeface="Calibri" panose="020F0502020204030204" pitchFamily="34" charset="0"/>
              </a:defRPr>
            </a:lvl2pPr>
            <a:lvl3pPr marL="1238212" indent="-247642">
              <a:spcBef>
                <a:spcPct val="30000"/>
              </a:spcBef>
              <a:defRPr sz="1300">
                <a:solidFill>
                  <a:schemeClr val="tx1"/>
                </a:solidFill>
                <a:latin typeface="Calibri" panose="020F0502020204030204" pitchFamily="34" charset="0"/>
              </a:defRPr>
            </a:lvl3pPr>
            <a:lvl4pPr marL="1733497" indent="-247642">
              <a:spcBef>
                <a:spcPct val="30000"/>
              </a:spcBef>
              <a:defRPr sz="1300">
                <a:solidFill>
                  <a:schemeClr val="tx1"/>
                </a:solidFill>
                <a:latin typeface="Calibri" panose="020F0502020204030204" pitchFamily="34" charset="0"/>
              </a:defRPr>
            </a:lvl4pPr>
            <a:lvl5pPr marL="2228781" indent="-247642">
              <a:spcBef>
                <a:spcPct val="30000"/>
              </a:spcBef>
              <a:defRPr sz="1300">
                <a:solidFill>
                  <a:schemeClr val="tx1"/>
                </a:solidFill>
                <a:latin typeface="Calibri" panose="020F0502020204030204" pitchFamily="34" charset="0"/>
              </a:defRPr>
            </a:lvl5pPr>
            <a:lvl6pPr marL="2724066" indent="-247642" eaLnBrk="0" fontAlgn="base" hangingPunct="0">
              <a:spcBef>
                <a:spcPct val="30000"/>
              </a:spcBef>
              <a:spcAft>
                <a:spcPct val="0"/>
              </a:spcAft>
              <a:defRPr sz="1300">
                <a:solidFill>
                  <a:schemeClr val="tx1"/>
                </a:solidFill>
                <a:latin typeface="Calibri" panose="020F0502020204030204" pitchFamily="34" charset="0"/>
              </a:defRPr>
            </a:lvl6pPr>
            <a:lvl7pPr marL="3219351" indent="-247642" eaLnBrk="0" fontAlgn="base" hangingPunct="0">
              <a:spcBef>
                <a:spcPct val="30000"/>
              </a:spcBef>
              <a:spcAft>
                <a:spcPct val="0"/>
              </a:spcAft>
              <a:defRPr sz="1300">
                <a:solidFill>
                  <a:schemeClr val="tx1"/>
                </a:solidFill>
                <a:latin typeface="Calibri" panose="020F0502020204030204" pitchFamily="34" charset="0"/>
              </a:defRPr>
            </a:lvl7pPr>
            <a:lvl8pPr marL="3714636" indent="-247642" eaLnBrk="0" fontAlgn="base" hangingPunct="0">
              <a:spcBef>
                <a:spcPct val="30000"/>
              </a:spcBef>
              <a:spcAft>
                <a:spcPct val="0"/>
              </a:spcAft>
              <a:defRPr sz="1300">
                <a:solidFill>
                  <a:schemeClr val="tx1"/>
                </a:solidFill>
                <a:latin typeface="Calibri" panose="020F0502020204030204" pitchFamily="34" charset="0"/>
              </a:defRPr>
            </a:lvl8pPr>
            <a:lvl9pPr marL="4209920" indent="-247642"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A060D0AE-8C66-462D-8BDE-EFEFD7B13929}"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FC991C10-FAAD-326A-2CCD-311F11B68D00}"/>
              </a:ext>
            </a:extLst>
          </p:cNvPr>
          <p:cNvSpPr>
            <a:spLocks noGrp="1"/>
          </p:cNvSpPr>
          <p:nvPr>
            <p:ph type="dt" idx="1"/>
          </p:nvPr>
        </p:nvSpPr>
        <p:spPr/>
        <p:txBody>
          <a:bodyPr/>
          <a:lstStyle/>
          <a:p>
            <a:pPr>
              <a:defRPr/>
            </a:pPr>
            <a:r>
              <a:rPr lang="en-US"/>
              <a:t>9/29/2024 am</a:t>
            </a:r>
          </a:p>
        </p:txBody>
      </p:sp>
      <p:sp>
        <p:nvSpPr>
          <p:cNvPr id="3" name="Footer Placeholder 2">
            <a:extLst>
              <a:ext uri="{FF2B5EF4-FFF2-40B4-BE49-F238E27FC236}">
                <a16:creationId xmlns:a16="http://schemas.microsoft.com/office/drawing/2014/main" id="{818BA486-99CD-A894-C49B-21578E20C7C2}"/>
              </a:ext>
            </a:extLst>
          </p:cNvPr>
          <p:cNvSpPr>
            <a:spLocks noGrp="1"/>
          </p:cNvSpPr>
          <p:nvPr>
            <p:ph type="ftr" sz="quarter" idx="4"/>
          </p:nvPr>
        </p:nvSpPr>
        <p:spPr/>
        <p:txBody>
          <a:bodyPr/>
          <a:lstStyle/>
          <a:p>
            <a:pPr>
              <a:defRPr/>
            </a:pPr>
            <a:r>
              <a:rPr lang="en-US"/>
              <a:t>Shawn Yon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96850BD-44A7-B6B8-0E36-B55B747315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3DA036EF-7013-1657-AF68-97111652B7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B9CAA699-9C89-918C-9337-E293EE3FE0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838" indent="-309553">
              <a:spcBef>
                <a:spcPct val="30000"/>
              </a:spcBef>
              <a:defRPr sz="1300">
                <a:solidFill>
                  <a:schemeClr val="tx1"/>
                </a:solidFill>
                <a:latin typeface="Calibri" panose="020F0502020204030204" pitchFamily="34" charset="0"/>
              </a:defRPr>
            </a:lvl2pPr>
            <a:lvl3pPr marL="1238212" indent="-247642">
              <a:spcBef>
                <a:spcPct val="30000"/>
              </a:spcBef>
              <a:defRPr sz="1300">
                <a:solidFill>
                  <a:schemeClr val="tx1"/>
                </a:solidFill>
                <a:latin typeface="Calibri" panose="020F0502020204030204" pitchFamily="34" charset="0"/>
              </a:defRPr>
            </a:lvl3pPr>
            <a:lvl4pPr marL="1733497" indent="-247642">
              <a:spcBef>
                <a:spcPct val="30000"/>
              </a:spcBef>
              <a:defRPr sz="1300">
                <a:solidFill>
                  <a:schemeClr val="tx1"/>
                </a:solidFill>
                <a:latin typeface="Calibri" panose="020F0502020204030204" pitchFamily="34" charset="0"/>
              </a:defRPr>
            </a:lvl4pPr>
            <a:lvl5pPr marL="2228781" indent="-247642">
              <a:spcBef>
                <a:spcPct val="30000"/>
              </a:spcBef>
              <a:defRPr sz="1300">
                <a:solidFill>
                  <a:schemeClr val="tx1"/>
                </a:solidFill>
                <a:latin typeface="Calibri" panose="020F0502020204030204" pitchFamily="34" charset="0"/>
              </a:defRPr>
            </a:lvl5pPr>
            <a:lvl6pPr marL="2724066" indent="-247642" eaLnBrk="0" fontAlgn="base" hangingPunct="0">
              <a:spcBef>
                <a:spcPct val="30000"/>
              </a:spcBef>
              <a:spcAft>
                <a:spcPct val="0"/>
              </a:spcAft>
              <a:defRPr sz="1300">
                <a:solidFill>
                  <a:schemeClr val="tx1"/>
                </a:solidFill>
                <a:latin typeface="Calibri" panose="020F0502020204030204" pitchFamily="34" charset="0"/>
              </a:defRPr>
            </a:lvl6pPr>
            <a:lvl7pPr marL="3219351" indent="-247642" eaLnBrk="0" fontAlgn="base" hangingPunct="0">
              <a:spcBef>
                <a:spcPct val="30000"/>
              </a:spcBef>
              <a:spcAft>
                <a:spcPct val="0"/>
              </a:spcAft>
              <a:defRPr sz="1300">
                <a:solidFill>
                  <a:schemeClr val="tx1"/>
                </a:solidFill>
                <a:latin typeface="Calibri" panose="020F0502020204030204" pitchFamily="34" charset="0"/>
              </a:defRPr>
            </a:lvl7pPr>
            <a:lvl8pPr marL="3714636" indent="-247642" eaLnBrk="0" fontAlgn="base" hangingPunct="0">
              <a:spcBef>
                <a:spcPct val="30000"/>
              </a:spcBef>
              <a:spcAft>
                <a:spcPct val="0"/>
              </a:spcAft>
              <a:defRPr sz="1300">
                <a:solidFill>
                  <a:schemeClr val="tx1"/>
                </a:solidFill>
                <a:latin typeface="Calibri" panose="020F0502020204030204" pitchFamily="34" charset="0"/>
              </a:defRPr>
            </a:lvl8pPr>
            <a:lvl9pPr marL="4209920" indent="-247642"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E8D9B1F-BC08-4C0D-BEF0-CAF462719585}" type="slidenum">
              <a:rPr lang="en-US" altLang="en-US" smtClean="0">
                <a:latin typeface="Arial" panose="020B0604020202020204" pitchFamily="34" charset="0"/>
              </a:rPr>
              <a:pPr>
                <a:spcBef>
                  <a:spcPct val="0"/>
                </a:spcBef>
              </a:pPr>
              <a:t>6</a:t>
            </a:fld>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457D7304-1CCA-5793-A733-0405B89D4EF2}"/>
              </a:ext>
            </a:extLst>
          </p:cNvPr>
          <p:cNvSpPr>
            <a:spLocks noGrp="1"/>
          </p:cNvSpPr>
          <p:nvPr>
            <p:ph type="dt" idx="1"/>
          </p:nvPr>
        </p:nvSpPr>
        <p:spPr/>
        <p:txBody>
          <a:bodyPr/>
          <a:lstStyle/>
          <a:p>
            <a:pPr>
              <a:defRPr/>
            </a:pPr>
            <a:r>
              <a:rPr lang="en-US"/>
              <a:t>9/29/2024 am</a:t>
            </a:r>
          </a:p>
        </p:txBody>
      </p:sp>
      <p:sp>
        <p:nvSpPr>
          <p:cNvPr id="3" name="Footer Placeholder 2">
            <a:extLst>
              <a:ext uri="{FF2B5EF4-FFF2-40B4-BE49-F238E27FC236}">
                <a16:creationId xmlns:a16="http://schemas.microsoft.com/office/drawing/2014/main" id="{EAC9D1A3-3CF9-7CCF-DBEA-BABCB5833DC7}"/>
              </a:ext>
            </a:extLst>
          </p:cNvPr>
          <p:cNvSpPr>
            <a:spLocks noGrp="1"/>
          </p:cNvSpPr>
          <p:nvPr>
            <p:ph type="ftr" sz="quarter" idx="4"/>
          </p:nvPr>
        </p:nvSpPr>
        <p:spPr/>
        <p:txBody>
          <a:bodyPr/>
          <a:lstStyle/>
          <a:p>
            <a:pPr>
              <a:defRPr/>
            </a:pPr>
            <a:r>
              <a:rPr lang="en-US"/>
              <a:t>Shawn Yon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85B25A-4254-34BC-205C-92370C770605}"/>
              </a:ext>
            </a:extLst>
          </p:cNvPr>
          <p:cNvSpPr>
            <a:spLocks noGrp="1"/>
          </p:cNvSpPr>
          <p:nvPr>
            <p:ph type="dt" sz="half" idx="10"/>
          </p:nvPr>
        </p:nvSpPr>
        <p:spPr/>
        <p:txBody>
          <a:bodyPr/>
          <a:lstStyle>
            <a:lvl1pPr>
              <a:defRPr/>
            </a:lvl1pPr>
          </a:lstStyle>
          <a:p>
            <a:pPr>
              <a:defRPr/>
            </a:pPr>
            <a:fld id="{F4DC775B-56F3-4016-86DB-12B7BA20B538}" type="datetimeFigureOut">
              <a:rPr lang="en-US"/>
              <a:pPr>
                <a:defRPr/>
              </a:pPr>
              <a:t>9/28/2024</a:t>
            </a:fld>
            <a:endParaRPr lang="en-US"/>
          </a:p>
        </p:txBody>
      </p:sp>
      <p:sp>
        <p:nvSpPr>
          <p:cNvPr id="5" name="Footer Placeholder 4">
            <a:extLst>
              <a:ext uri="{FF2B5EF4-FFF2-40B4-BE49-F238E27FC236}">
                <a16:creationId xmlns:a16="http://schemas.microsoft.com/office/drawing/2014/main" id="{41578376-599F-7311-0E97-A83481192F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CEA10D-91D5-89B1-3A6A-C7F3AC6C8FA4}"/>
              </a:ext>
            </a:extLst>
          </p:cNvPr>
          <p:cNvSpPr>
            <a:spLocks noGrp="1"/>
          </p:cNvSpPr>
          <p:nvPr>
            <p:ph type="sldNum" sz="quarter" idx="12"/>
          </p:nvPr>
        </p:nvSpPr>
        <p:spPr/>
        <p:txBody>
          <a:bodyPr/>
          <a:lstStyle>
            <a:lvl1pPr>
              <a:defRPr/>
            </a:lvl1pPr>
          </a:lstStyle>
          <a:p>
            <a:pPr>
              <a:defRPr/>
            </a:pPr>
            <a:fld id="{510BEFDE-325D-4DC3-8C89-120CF0D7BFBF}" type="slidenum">
              <a:rPr lang="en-US" altLang="en-US"/>
              <a:pPr>
                <a:defRPr/>
              </a:pPr>
              <a:t>‹#›</a:t>
            </a:fld>
            <a:endParaRPr lang="en-US" altLang="en-US"/>
          </a:p>
        </p:txBody>
      </p:sp>
    </p:spTree>
    <p:extLst>
      <p:ext uri="{BB962C8B-B14F-4D97-AF65-F5344CB8AC3E}">
        <p14:creationId xmlns:p14="http://schemas.microsoft.com/office/powerpoint/2010/main" val="239375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AB044-960E-1CEF-05AA-81FC0B3971ED}"/>
              </a:ext>
            </a:extLst>
          </p:cNvPr>
          <p:cNvSpPr>
            <a:spLocks noGrp="1"/>
          </p:cNvSpPr>
          <p:nvPr>
            <p:ph type="dt" sz="half" idx="10"/>
          </p:nvPr>
        </p:nvSpPr>
        <p:spPr/>
        <p:txBody>
          <a:bodyPr/>
          <a:lstStyle>
            <a:lvl1pPr>
              <a:defRPr/>
            </a:lvl1pPr>
          </a:lstStyle>
          <a:p>
            <a:pPr>
              <a:defRPr/>
            </a:pPr>
            <a:fld id="{F5E53AA3-B879-4B18-91C8-B6854B30ED98}" type="datetimeFigureOut">
              <a:rPr lang="en-US"/>
              <a:pPr>
                <a:defRPr/>
              </a:pPr>
              <a:t>9/28/2024</a:t>
            </a:fld>
            <a:endParaRPr lang="en-US"/>
          </a:p>
        </p:txBody>
      </p:sp>
      <p:sp>
        <p:nvSpPr>
          <p:cNvPr id="5" name="Footer Placeholder 4">
            <a:extLst>
              <a:ext uri="{FF2B5EF4-FFF2-40B4-BE49-F238E27FC236}">
                <a16:creationId xmlns:a16="http://schemas.microsoft.com/office/drawing/2014/main" id="{27F9B44B-ED49-1466-7D10-20AF7419EC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5CB43F-C433-DADB-06AF-327DB2BB93C6}"/>
              </a:ext>
            </a:extLst>
          </p:cNvPr>
          <p:cNvSpPr>
            <a:spLocks noGrp="1"/>
          </p:cNvSpPr>
          <p:nvPr>
            <p:ph type="sldNum" sz="quarter" idx="12"/>
          </p:nvPr>
        </p:nvSpPr>
        <p:spPr/>
        <p:txBody>
          <a:bodyPr/>
          <a:lstStyle>
            <a:lvl1pPr>
              <a:defRPr/>
            </a:lvl1pPr>
          </a:lstStyle>
          <a:p>
            <a:pPr>
              <a:defRPr/>
            </a:pPr>
            <a:fld id="{1A0A276D-9340-4EBA-8D50-6B3157758517}" type="slidenum">
              <a:rPr lang="en-US" altLang="en-US"/>
              <a:pPr>
                <a:defRPr/>
              </a:pPr>
              <a:t>‹#›</a:t>
            </a:fld>
            <a:endParaRPr lang="en-US" altLang="en-US"/>
          </a:p>
        </p:txBody>
      </p:sp>
    </p:spTree>
    <p:extLst>
      <p:ext uri="{BB962C8B-B14F-4D97-AF65-F5344CB8AC3E}">
        <p14:creationId xmlns:p14="http://schemas.microsoft.com/office/powerpoint/2010/main" val="2370943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6AC57D-3326-4D23-21AF-AFFA17694A66}"/>
              </a:ext>
            </a:extLst>
          </p:cNvPr>
          <p:cNvSpPr>
            <a:spLocks noGrp="1"/>
          </p:cNvSpPr>
          <p:nvPr>
            <p:ph type="dt" sz="half" idx="10"/>
          </p:nvPr>
        </p:nvSpPr>
        <p:spPr/>
        <p:txBody>
          <a:bodyPr/>
          <a:lstStyle>
            <a:lvl1pPr>
              <a:defRPr/>
            </a:lvl1pPr>
          </a:lstStyle>
          <a:p>
            <a:pPr>
              <a:defRPr/>
            </a:pPr>
            <a:fld id="{6E9D4B62-365B-4D99-9AA8-9314C79FEBD9}" type="datetimeFigureOut">
              <a:rPr lang="en-US"/>
              <a:pPr>
                <a:defRPr/>
              </a:pPr>
              <a:t>9/28/2024</a:t>
            </a:fld>
            <a:endParaRPr lang="en-US"/>
          </a:p>
        </p:txBody>
      </p:sp>
      <p:sp>
        <p:nvSpPr>
          <p:cNvPr id="5" name="Footer Placeholder 4">
            <a:extLst>
              <a:ext uri="{FF2B5EF4-FFF2-40B4-BE49-F238E27FC236}">
                <a16:creationId xmlns:a16="http://schemas.microsoft.com/office/drawing/2014/main" id="{13CB56E3-554D-7A78-CB42-FFE8EDC79A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7AA8F8-00B4-C0AF-3209-23D5F1B145B9}"/>
              </a:ext>
            </a:extLst>
          </p:cNvPr>
          <p:cNvSpPr>
            <a:spLocks noGrp="1"/>
          </p:cNvSpPr>
          <p:nvPr>
            <p:ph type="sldNum" sz="quarter" idx="12"/>
          </p:nvPr>
        </p:nvSpPr>
        <p:spPr/>
        <p:txBody>
          <a:bodyPr/>
          <a:lstStyle>
            <a:lvl1pPr>
              <a:defRPr/>
            </a:lvl1pPr>
          </a:lstStyle>
          <a:p>
            <a:pPr>
              <a:defRPr/>
            </a:pPr>
            <a:fld id="{12903F13-C5F6-411B-9B96-4B9E7AD0BCBD}" type="slidenum">
              <a:rPr lang="en-US" altLang="en-US"/>
              <a:pPr>
                <a:defRPr/>
              </a:pPr>
              <a:t>‹#›</a:t>
            </a:fld>
            <a:endParaRPr lang="en-US" altLang="en-US"/>
          </a:p>
        </p:txBody>
      </p:sp>
    </p:spTree>
    <p:extLst>
      <p:ext uri="{BB962C8B-B14F-4D97-AF65-F5344CB8AC3E}">
        <p14:creationId xmlns:p14="http://schemas.microsoft.com/office/powerpoint/2010/main" val="244323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3818FE8-E7E6-0D8E-95E8-DFB3E8E3072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0B7E82D-5572-BD76-8875-59FCDA19D51C}"/>
              </a:ext>
            </a:extLst>
          </p:cNvPr>
          <p:cNvSpPr>
            <a:spLocks noGrp="1" noChangeArrowheads="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AD42BDBA-7210-E710-81A8-5E830FC72C75}"/>
              </a:ext>
            </a:extLst>
          </p:cNvPr>
          <p:cNvSpPr>
            <a:spLocks noGrp="1" noChangeArrowheads="1"/>
          </p:cNvSpPr>
          <p:nvPr>
            <p:ph type="sldNum" sz="quarter" idx="12"/>
          </p:nvPr>
        </p:nvSpPr>
        <p:spPr/>
        <p:txBody>
          <a:bodyPr/>
          <a:lstStyle>
            <a:lvl1pPr>
              <a:defRPr/>
            </a:lvl1pPr>
          </a:lstStyle>
          <a:p>
            <a:pPr>
              <a:defRPr/>
            </a:pPr>
            <a:fld id="{1E65A082-49AB-4AA5-92F4-8A6128F245C6}" type="slidenum">
              <a:rPr lang="en-US" altLang="en-US"/>
              <a:pPr>
                <a:defRPr/>
              </a:pPr>
              <a:t>‹#›</a:t>
            </a:fld>
            <a:endParaRPr lang="en-US" altLang="en-US"/>
          </a:p>
        </p:txBody>
      </p:sp>
    </p:spTree>
    <p:extLst>
      <p:ext uri="{BB962C8B-B14F-4D97-AF65-F5344CB8AC3E}">
        <p14:creationId xmlns:p14="http://schemas.microsoft.com/office/powerpoint/2010/main" val="219281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9ABDEB4-15CA-A7C4-53B2-A2FD924059B1}"/>
              </a:ext>
            </a:extLst>
          </p:cNvPr>
          <p:cNvSpPr>
            <a:spLocks noGrp="1"/>
          </p:cNvSpPr>
          <p:nvPr>
            <p:ph type="dt" sz="half" idx="10"/>
          </p:nvPr>
        </p:nvSpPr>
        <p:spPr/>
        <p:txBody>
          <a:bodyPr/>
          <a:lstStyle>
            <a:lvl1pPr>
              <a:defRPr/>
            </a:lvl1pPr>
          </a:lstStyle>
          <a:p>
            <a:pPr>
              <a:defRPr/>
            </a:pPr>
            <a:fld id="{29D3E630-821D-4CDC-80E9-BE610E6F089F}" type="datetimeFigureOut">
              <a:rPr lang="en-US"/>
              <a:pPr>
                <a:defRPr/>
              </a:pPr>
              <a:t>9/28/2024</a:t>
            </a:fld>
            <a:endParaRPr lang="en-US"/>
          </a:p>
        </p:txBody>
      </p:sp>
      <p:sp>
        <p:nvSpPr>
          <p:cNvPr id="5" name="Footer Placeholder 4">
            <a:extLst>
              <a:ext uri="{FF2B5EF4-FFF2-40B4-BE49-F238E27FC236}">
                <a16:creationId xmlns:a16="http://schemas.microsoft.com/office/drawing/2014/main" id="{6F3B925D-B835-8136-CA3E-F28DC3F71A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91FF77-0CBD-9ED6-68FE-D35D9FD00568}"/>
              </a:ext>
            </a:extLst>
          </p:cNvPr>
          <p:cNvSpPr>
            <a:spLocks noGrp="1"/>
          </p:cNvSpPr>
          <p:nvPr>
            <p:ph type="sldNum" sz="quarter" idx="12"/>
          </p:nvPr>
        </p:nvSpPr>
        <p:spPr/>
        <p:txBody>
          <a:bodyPr/>
          <a:lstStyle>
            <a:lvl1pPr>
              <a:defRPr/>
            </a:lvl1pPr>
          </a:lstStyle>
          <a:p>
            <a:pPr>
              <a:defRPr/>
            </a:pPr>
            <a:fld id="{57C62194-9BF9-4E23-9FD0-B79B3287029F}" type="slidenum">
              <a:rPr lang="en-US" altLang="en-US"/>
              <a:pPr>
                <a:defRPr/>
              </a:pPr>
              <a:t>‹#›</a:t>
            </a:fld>
            <a:endParaRPr lang="en-US" altLang="en-US"/>
          </a:p>
        </p:txBody>
      </p:sp>
    </p:spTree>
    <p:extLst>
      <p:ext uri="{BB962C8B-B14F-4D97-AF65-F5344CB8AC3E}">
        <p14:creationId xmlns:p14="http://schemas.microsoft.com/office/powerpoint/2010/main" val="165091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043B4-83B8-09AC-6957-23C525A5F115}"/>
              </a:ext>
            </a:extLst>
          </p:cNvPr>
          <p:cNvSpPr>
            <a:spLocks noGrp="1"/>
          </p:cNvSpPr>
          <p:nvPr>
            <p:ph type="dt" sz="half" idx="10"/>
          </p:nvPr>
        </p:nvSpPr>
        <p:spPr/>
        <p:txBody>
          <a:bodyPr/>
          <a:lstStyle>
            <a:lvl1pPr>
              <a:defRPr/>
            </a:lvl1pPr>
          </a:lstStyle>
          <a:p>
            <a:pPr>
              <a:defRPr/>
            </a:pPr>
            <a:fld id="{AB4F906C-46CD-4FA2-A039-53C198E00118}" type="datetimeFigureOut">
              <a:rPr lang="en-US"/>
              <a:pPr>
                <a:defRPr/>
              </a:pPr>
              <a:t>9/28/2024</a:t>
            </a:fld>
            <a:endParaRPr lang="en-US"/>
          </a:p>
        </p:txBody>
      </p:sp>
      <p:sp>
        <p:nvSpPr>
          <p:cNvPr id="5" name="Footer Placeholder 4">
            <a:extLst>
              <a:ext uri="{FF2B5EF4-FFF2-40B4-BE49-F238E27FC236}">
                <a16:creationId xmlns:a16="http://schemas.microsoft.com/office/drawing/2014/main" id="{575168B7-5EB4-970B-5A8A-39C87AB783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4E1B63-1800-82A9-304E-0A842F8EAEF1}"/>
              </a:ext>
            </a:extLst>
          </p:cNvPr>
          <p:cNvSpPr>
            <a:spLocks noGrp="1"/>
          </p:cNvSpPr>
          <p:nvPr>
            <p:ph type="sldNum" sz="quarter" idx="12"/>
          </p:nvPr>
        </p:nvSpPr>
        <p:spPr/>
        <p:txBody>
          <a:bodyPr/>
          <a:lstStyle>
            <a:lvl1pPr>
              <a:defRPr/>
            </a:lvl1pPr>
          </a:lstStyle>
          <a:p>
            <a:pPr>
              <a:defRPr/>
            </a:pPr>
            <a:fld id="{B5F9721B-16D0-4797-AF76-C23E23B2E285}" type="slidenum">
              <a:rPr lang="en-US" altLang="en-US"/>
              <a:pPr>
                <a:defRPr/>
              </a:pPr>
              <a:t>‹#›</a:t>
            </a:fld>
            <a:endParaRPr lang="en-US" altLang="en-US"/>
          </a:p>
        </p:txBody>
      </p:sp>
    </p:spTree>
    <p:extLst>
      <p:ext uri="{BB962C8B-B14F-4D97-AF65-F5344CB8AC3E}">
        <p14:creationId xmlns:p14="http://schemas.microsoft.com/office/powerpoint/2010/main" val="2377999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6BBACE-3D8B-11D6-FBE6-289E12422886}"/>
              </a:ext>
            </a:extLst>
          </p:cNvPr>
          <p:cNvSpPr>
            <a:spLocks noGrp="1"/>
          </p:cNvSpPr>
          <p:nvPr>
            <p:ph type="dt" sz="half" idx="10"/>
          </p:nvPr>
        </p:nvSpPr>
        <p:spPr/>
        <p:txBody>
          <a:bodyPr/>
          <a:lstStyle>
            <a:lvl1pPr>
              <a:defRPr/>
            </a:lvl1pPr>
          </a:lstStyle>
          <a:p>
            <a:pPr>
              <a:defRPr/>
            </a:pPr>
            <a:fld id="{F6064F0B-BB71-467E-91DC-D2484BBAD071}" type="datetimeFigureOut">
              <a:rPr lang="en-US"/>
              <a:pPr>
                <a:defRPr/>
              </a:pPr>
              <a:t>9/28/2024</a:t>
            </a:fld>
            <a:endParaRPr lang="en-US"/>
          </a:p>
        </p:txBody>
      </p:sp>
      <p:sp>
        <p:nvSpPr>
          <p:cNvPr id="5" name="Footer Placeholder 4">
            <a:extLst>
              <a:ext uri="{FF2B5EF4-FFF2-40B4-BE49-F238E27FC236}">
                <a16:creationId xmlns:a16="http://schemas.microsoft.com/office/drawing/2014/main" id="{2090F3D2-6304-54D5-BAC6-A5B482F884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D14579-44A9-DB8C-BF28-63EE363F3C8C}"/>
              </a:ext>
            </a:extLst>
          </p:cNvPr>
          <p:cNvSpPr>
            <a:spLocks noGrp="1"/>
          </p:cNvSpPr>
          <p:nvPr>
            <p:ph type="sldNum" sz="quarter" idx="12"/>
          </p:nvPr>
        </p:nvSpPr>
        <p:spPr/>
        <p:txBody>
          <a:bodyPr/>
          <a:lstStyle>
            <a:lvl1pPr>
              <a:defRPr/>
            </a:lvl1pPr>
          </a:lstStyle>
          <a:p>
            <a:pPr>
              <a:defRPr/>
            </a:pPr>
            <a:fld id="{D41971F3-3A0F-46F0-B5ED-17C017D96BB8}" type="slidenum">
              <a:rPr lang="en-US" altLang="en-US"/>
              <a:pPr>
                <a:defRPr/>
              </a:pPr>
              <a:t>‹#›</a:t>
            </a:fld>
            <a:endParaRPr lang="en-US" altLang="en-US"/>
          </a:p>
        </p:txBody>
      </p:sp>
    </p:spTree>
    <p:extLst>
      <p:ext uri="{BB962C8B-B14F-4D97-AF65-F5344CB8AC3E}">
        <p14:creationId xmlns:p14="http://schemas.microsoft.com/office/powerpoint/2010/main" val="216354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D6BDAED-44FA-C6FE-D210-E7579EB18E41}"/>
              </a:ext>
            </a:extLst>
          </p:cNvPr>
          <p:cNvSpPr>
            <a:spLocks noGrp="1"/>
          </p:cNvSpPr>
          <p:nvPr>
            <p:ph type="dt" sz="half" idx="10"/>
          </p:nvPr>
        </p:nvSpPr>
        <p:spPr/>
        <p:txBody>
          <a:bodyPr/>
          <a:lstStyle>
            <a:lvl1pPr>
              <a:defRPr/>
            </a:lvl1pPr>
          </a:lstStyle>
          <a:p>
            <a:pPr>
              <a:defRPr/>
            </a:pPr>
            <a:fld id="{FD2F2E1E-D5A0-43C4-8A68-17145B7EA7B3}" type="datetimeFigureOut">
              <a:rPr lang="en-US"/>
              <a:pPr>
                <a:defRPr/>
              </a:pPr>
              <a:t>9/28/2024</a:t>
            </a:fld>
            <a:endParaRPr lang="en-US"/>
          </a:p>
        </p:txBody>
      </p:sp>
      <p:sp>
        <p:nvSpPr>
          <p:cNvPr id="6" name="Footer Placeholder 4">
            <a:extLst>
              <a:ext uri="{FF2B5EF4-FFF2-40B4-BE49-F238E27FC236}">
                <a16:creationId xmlns:a16="http://schemas.microsoft.com/office/drawing/2014/main" id="{6D8ED8D7-9589-7EED-0F3D-3D1894C434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717158-5474-6F09-D8A4-3589BBD0ABBD}"/>
              </a:ext>
            </a:extLst>
          </p:cNvPr>
          <p:cNvSpPr>
            <a:spLocks noGrp="1"/>
          </p:cNvSpPr>
          <p:nvPr>
            <p:ph type="sldNum" sz="quarter" idx="12"/>
          </p:nvPr>
        </p:nvSpPr>
        <p:spPr/>
        <p:txBody>
          <a:bodyPr/>
          <a:lstStyle>
            <a:lvl1pPr>
              <a:defRPr/>
            </a:lvl1pPr>
          </a:lstStyle>
          <a:p>
            <a:pPr>
              <a:defRPr/>
            </a:pPr>
            <a:fld id="{CCBA88C5-5788-4940-B4E6-F9C539810E13}" type="slidenum">
              <a:rPr lang="en-US" altLang="en-US"/>
              <a:pPr>
                <a:defRPr/>
              </a:pPr>
              <a:t>‹#›</a:t>
            </a:fld>
            <a:endParaRPr lang="en-US" altLang="en-US"/>
          </a:p>
        </p:txBody>
      </p:sp>
    </p:spTree>
    <p:extLst>
      <p:ext uri="{BB962C8B-B14F-4D97-AF65-F5344CB8AC3E}">
        <p14:creationId xmlns:p14="http://schemas.microsoft.com/office/powerpoint/2010/main" val="2989717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6A7AB42-49B4-F07C-7903-FE84D6735B7D}"/>
              </a:ext>
            </a:extLst>
          </p:cNvPr>
          <p:cNvSpPr>
            <a:spLocks noGrp="1"/>
          </p:cNvSpPr>
          <p:nvPr>
            <p:ph type="dt" sz="half" idx="10"/>
          </p:nvPr>
        </p:nvSpPr>
        <p:spPr/>
        <p:txBody>
          <a:bodyPr/>
          <a:lstStyle>
            <a:lvl1pPr>
              <a:defRPr/>
            </a:lvl1pPr>
          </a:lstStyle>
          <a:p>
            <a:pPr>
              <a:defRPr/>
            </a:pPr>
            <a:fld id="{0A1C2C7D-BFEB-43E6-9F60-1A3995D58CE4}" type="datetimeFigureOut">
              <a:rPr lang="en-US"/>
              <a:pPr>
                <a:defRPr/>
              </a:pPr>
              <a:t>9/28/2024</a:t>
            </a:fld>
            <a:endParaRPr lang="en-US"/>
          </a:p>
        </p:txBody>
      </p:sp>
      <p:sp>
        <p:nvSpPr>
          <p:cNvPr id="8" name="Footer Placeholder 4">
            <a:extLst>
              <a:ext uri="{FF2B5EF4-FFF2-40B4-BE49-F238E27FC236}">
                <a16:creationId xmlns:a16="http://schemas.microsoft.com/office/drawing/2014/main" id="{F5410D47-EB4A-C448-A185-F5022AD2EB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7E4008-35DA-D344-23FD-9F6DD7ABDEE6}"/>
              </a:ext>
            </a:extLst>
          </p:cNvPr>
          <p:cNvSpPr>
            <a:spLocks noGrp="1"/>
          </p:cNvSpPr>
          <p:nvPr>
            <p:ph type="sldNum" sz="quarter" idx="12"/>
          </p:nvPr>
        </p:nvSpPr>
        <p:spPr/>
        <p:txBody>
          <a:bodyPr/>
          <a:lstStyle>
            <a:lvl1pPr>
              <a:defRPr/>
            </a:lvl1pPr>
          </a:lstStyle>
          <a:p>
            <a:pPr>
              <a:defRPr/>
            </a:pPr>
            <a:fld id="{4EF8BA42-180D-42BD-9898-B4091DAC90D4}" type="slidenum">
              <a:rPr lang="en-US" altLang="en-US"/>
              <a:pPr>
                <a:defRPr/>
              </a:pPr>
              <a:t>‹#›</a:t>
            </a:fld>
            <a:endParaRPr lang="en-US" altLang="en-US"/>
          </a:p>
        </p:txBody>
      </p:sp>
    </p:spTree>
    <p:extLst>
      <p:ext uri="{BB962C8B-B14F-4D97-AF65-F5344CB8AC3E}">
        <p14:creationId xmlns:p14="http://schemas.microsoft.com/office/powerpoint/2010/main" val="4292109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D039B62-7C97-5BC9-6509-E2C8807555B5}"/>
              </a:ext>
            </a:extLst>
          </p:cNvPr>
          <p:cNvSpPr>
            <a:spLocks noGrp="1"/>
          </p:cNvSpPr>
          <p:nvPr>
            <p:ph type="dt" sz="half" idx="10"/>
          </p:nvPr>
        </p:nvSpPr>
        <p:spPr/>
        <p:txBody>
          <a:bodyPr/>
          <a:lstStyle>
            <a:lvl1pPr>
              <a:defRPr/>
            </a:lvl1pPr>
          </a:lstStyle>
          <a:p>
            <a:pPr>
              <a:defRPr/>
            </a:pPr>
            <a:fld id="{DBC7E3D7-8CC8-4C09-9F45-C8AC4D036D6D}" type="datetimeFigureOut">
              <a:rPr lang="en-US"/>
              <a:pPr>
                <a:defRPr/>
              </a:pPr>
              <a:t>9/28/2024</a:t>
            </a:fld>
            <a:endParaRPr lang="en-US"/>
          </a:p>
        </p:txBody>
      </p:sp>
      <p:sp>
        <p:nvSpPr>
          <p:cNvPr id="4" name="Footer Placeholder 4">
            <a:extLst>
              <a:ext uri="{FF2B5EF4-FFF2-40B4-BE49-F238E27FC236}">
                <a16:creationId xmlns:a16="http://schemas.microsoft.com/office/drawing/2014/main" id="{699894D1-CFD2-6B37-CC6E-3A8FAFA8D8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C433E4-890D-7EE7-41D3-C6CBE3DCCCA4}"/>
              </a:ext>
            </a:extLst>
          </p:cNvPr>
          <p:cNvSpPr>
            <a:spLocks noGrp="1"/>
          </p:cNvSpPr>
          <p:nvPr>
            <p:ph type="sldNum" sz="quarter" idx="12"/>
          </p:nvPr>
        </p:nvSpPr>
        <p:spPr/>
        <p:txBody>
          <a:bodyPr/>
          <a:lstStyle>
            <a:lvl1pPr>
              <a:defRPr/>
            </a:lvl1pPr>
          </a:lstStyle>
          <a:p>
            <a:pPr>
              <a:defRPr/>
            </a:pPr>
            <a:fld id="{F581DD50-C047-477A-A20B-47ACC66EFDDA}" type="slidenum">
              <a:rPr lang="en-US" altLang="en-US"/>
              <a:pPr>
                <a:defRPr/>
              </a:pPr>
              <a:t>‹#›</a:t>
            </a:fld>
            <a:endParaRPr lang="en-US" altLang="en-US"/>
          </a:p>
        </p:txBody>
      </p:sp>
    </p:spTree>
    <p:extLst>
      <p:ext uri="{BB962C8B-B14F-4D97-AF65-F5344CB8AC3E}">
        <p14:creationId xmlns:p14="http://schemas.microsoft.com/office/powerpoint/2010/main" val="4048306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B297407-9FB4-BB35-326C-A21AC442E43F}"/>
              </a:ext>
            </a:extLst>
          </p:cNvPr>
          <p:cNvSpPr>
            <a:spLocks noGrp="1"/>
          </p:cNvSpPr>
          <p:nvPr>
            <p:ph type="dt" sz="half" idx="10"/>
          </p:nvPr>
        </p:nvSpPr>
        <p:spPr/>
        <p:txBody>
          <a:bodyPr/>
          <a:lstStyle>
            <a:lvl1pPr>
              <a:defRPr/>
            </a:lvl1pPr>
          </a:lstStyle>
          <a:p>
            <a:pPr>
              <a:defRPr/>
            </a:pPr>
            <a:fld id="{1002D3AA-A01E-4E12-B62B-946FD48FB5EC}" type="datetimeFigureOut">
              <a:rPr lang="en-US"/>
              <a:pPr>
                <a:defRPr/>
              </a:pPr>
              <a:t>9/28/2024</a:t>
            </a:fld>
            <a:endParaRPr lang="en-US"/>
          </a:p>
        </p:txBody>
      </p:sp>
      <p:sp>
        <p:nvSpPr>
          <p:cNvPr id="3" name="Footer Placeholder 4">
            <a:extLst>
              <a:ext uri="{FF2B5EF4-FFF2-40B4-BE49-F238E27FC236}">
                <a16:creationId xmlns:a16="http://schemas.microsoft.com/office/drawing/2014/main" id="{13C0221B-F4A4-A207-BF35-7DEE753A9DB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3F5A4A-543F-38B2-E2FE-9444204A60A2}"/>
              </a:ext>
            </a:extLst>
          </p:cNvPr>
          <p:cNvSpPr>
            <a:spLocks noGrp="1"/>
          </p:cNvSpPr>
          <p:nvPr>
            <p:ph type="sldNum" sz="quarter" idx="12"/>
          </p:nvPr>
        </p:nvSpPr>
        <p:spPr/>
        <p:txBody>
          <a:bodyPr/>
          <a:lstStyle>
            <a:lvl1pPr>
              <a:defRPr/>
            </a:lvl1pPr>
          </a:lstStyle>
          <a:p>
            <a:pPr>
              <a:defRPr/>
            </a:pPr>
            <a:fld id="{5FF18F9D-AC09-4321-A5FE-501CBBA050C5}" type="slidenum">
              <a:rPr lang="en-US" altLang="en-US"/>
              <a:pPr>
                <a:defRPr/>
              </a:pPr>
              <a:t>‹#›</a:t>
            </a:fld>
            <a:endParaRPr lang="en-US" altLang="en-US"/>
          </a:p>
        </p:txBody>
      </p:sp>
    </p:spTree>
    <p:extLst>
      <p:ext uri="{BB962C8B-B14F-4D97-AF65-F5344CB8AC3E}">
        <p14:creationId xmlns:p14="http://schemas.microsoft.com/office/powerpoint/2010/main" val="4282825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3BDD7-93C2-4D0A-2419-E8028D026ECF}"/>
              </a:ext>
            </a:extLst>
          </p:cNvPr>
          <p:cNvSpPr>
            <a:spLocks noGrp="1"/>
          </p:cNvSpPr>
          <p:nvPr>
            <p:ph type="dt" sz="half" idx="10"/>
          </p:nvPr>
        </p:nvSpPr>
        <p:spPr/>
        <p:txBody>
          <a:bodyPr/>
          <a:lstStyle>
            <a:lvl1pPr>
              <a:defRPr/>
            </a:lvl1pPr>
          </a:lstStyle>
          <a:p>
            <a:pPr>
              <a:defRPr/>
            </a:pPr>
            <a:fld id="{C1255050-C5C2-4FBB-AA25-8E52D4428A86}" type="datetimeFigureOut">
              <a:rPr lang="en-US"/>
              <a:pPr>
                <a:defRPr/>
              </a:pPr>
              <a:t>9/28/2024</a:t>
            </a:fld>
            <a:endParaRPr lang="en-US"/>
          </a:p>
        </p:txBody>
      </p:sp>
      <p:sp>
        <p:nvSpPr>
          <p:cNvPr id="5" name="Footer Placeholder 4">
            <a:extLst>
              <a:ext uri="{FF2B5EF4-FFF2-40B4-BE49-F238E27FC236}">
                <a16:creationId xmlns:a16="http://schemas.microsoft.com/office/drawing/2014/main" id="{1E957EE5-026B-EEB2-A3D5-3BB1FACF36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D3880B-D224-5B56-64A9-811B074E9484}"/>
              </a:ext>
            </a:extLst>
          </p:cNvPr>
          <p:cNvSpPr>
            <a:spLocks noGrp="1"/>
          </p:cNvSpPr>
          <p:nvPr>
            <p:ph type="sldNum" sz="quarter" idx="12"/>
          </p:nvPr>
        </p:nvSpPr>
        <p:spPr/>
        <p:txBody>
          <a:bodyPr/>
          <a:lstStyle>
            <a:lvl1pPr>
              <a:defRPr/>
            </a:lvl1pPr>
          </a:lstStyle>
          <a:p>
            <a:pPr>
              <a:defRPr/>
            </a:pPr>
            <a:fld id="{216A33F3-25BE-4585-837C-E8DD984B0C76}" type="slidenum">
              <a:rPr lang="en-US" altLang="en-US"/>
              <a:pPr>
                <a:defRPr/>
              </a:pPr>
              <a:t>‹#›</a:t>
            </a:fld>
            <a:endParaRPr lang="en-US" altLang="en-US"/>
          </a:p>
        </p:txBody>
      </p:sp>
    </p:spTree>
    <p:extLst>
      <p:ext uri="{BB962C8B-B14F-4D97-AF65-F5344CB8AC3E}">
        <p14:creationId xmlns:p14="http://schemas.microsoft.com/office/powerpoint/2010/main" val="4038819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2C373-6927-E993-F202-6A37F32EF7B2}"/>
              </a:ext>
            </a:extLst>
          </p:cNvPr>
          <p:cNvSpPr>
            <a:spLocks noGrp="1"/>
          </p:cNvSpPr>
          <p:nvPr>
            <p:ph type="dt" sz="half" idx="10"/>
          </p:nvPr>
        </p:nvSpPr>
        <p:spPr/>
        <p:txBody>
          <a:bodyPr/>
          <a:lstStyle>
            <a:lvl1pPr>
              <a:defRPr/>
            </a:lvl1pPr>
          </a:lstStyle>
          <a:p>
            <a:pPr>
              <a:defRPr/>
            </a:pPr>
            <a:fld id="{38160063-ACEE-417A-8E9D-DB2876504F95}" type="datetimeFigureOut">
              <a:rPr lang="en-US"/>
              <a:pPr>
                <a:defRPr/>
              </a:pPr>
              <a:t>9/28/2024</a:t>
            </a:fld>
            <a:endParaRPr lang="en-US"/>
          </a:p>
        </p:txBody>
      </p:sp>
      <p:sp>
        <p:nvSpPr>
          <p:cNvPr id="6" name="Footer Placeholder 4">
            <a:extLst>
              <a:ext uri="{FF2B5EF4-FFF2-40B4-BE49-F238E27FC236}">
                <a16:creationId xmlns:a16="http://schemas.microsoft.com/office/drawing/2014/main" id="{079A0D5D-EE14-3344-FAEC-4A193D9D16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102FC8-6FFC-00E5-D4C5-09FCA4E5A50F}"/>
              </a:ext>
            </a:extLst>
          </p:cNvPr>
          <p:cNvSpPr>
            <a:spLocks noGrp="1"/>
          </p:cNvSpPr>
          <p:nvPr>
            <p:ph type="sldNum" sz="quarter" idx="12"/>
          </p:nvPr>
        </p:nvSpPr>
        <p:spPr/>
        <p:txBody>
          <a:bodyPr/>
          <a:lstStyle>
            <a:lvl1pPr>
              <a:defRPr/>
            </a:lvl1pPr>
          </a:lstStyle>
          <a:p>
            <a:pPr>
              <a:defRPr/>
            </a:pPr>
            <a:fld id="{925C0078-CCFD-49A6-B09F-7F36E9B189BF}" type="slidenum">
              <a:rPr lang="en-US" altLang="en-US"/>
              <a:pPr>
                <a:defRPr/>
              </a:pPr>
              <a:t>‹#›</a:t>
            </a:fld>
            <a:endParaRPr lang="en-US" altLang="en-US"/>
          </a:p>
        </p:txBody>
      </p:sp>
    </p:spTree>
    <p:extLst>
      <p:ext uri="{BB962C8B-B14F-4D97-AF65-F5344CB8AC3E}">
        <p14:creationId xmlns:p14="http://schemas.microsoft.com/office/powerpoint/2010/main" val="3051829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674B1B-6B0C-CB80-D5AB-99770F7F858D}"/>
              </a:ext>
            </a:extLst>
          </p:cNvPr>
          <p:cNvSpPr>
            <a:spLocks noGrp="1"/>
          </p:cNvSpPr>
          <p:nvPr>
            <p:ph type="dt" sz="half" idx="10"/>
          </p:nvPr>
        </p:nvSpPr>
        <p:spPr/>
        <p:txBody>
          <a:bodyPr/>
          <a:lstStyle>
            <a:lvl1pPr>
              <a:defRPr/>
            </a:lvl1pPr>
          </a:lstStyle>
          <a:p>
            <a:pPr>
              <a:defRPr/>
            </a:pPr>
            <a:fld id="{F332DB24-E402-44A2-9DC5-6CA2C8836EDE}" type="datetimeFigureOut">
              <a:rPr lang="en-US"/>
              <a:pPr>
                <a:defRPr/>
              </a:pPr>
              <a:t>9/28/2024</a:t>
            </a:fld>
            <a:endParaRPr lang="en-US"/>
          </a:p>
        </p:txBody>
      </p:sp>
      <p:sp>
        <p:nvSpPr>
          <p:cNvPr id="6" name="Footer Placeholder 4">
            <a:extLst>
              <a:ext uri="{FF2B5EF4-FFF2-40B4-BE49-F238E27FC236}">
                <a16:creationId xmlns:a16="http://schemas.microsoft.com/office/drawing/2014/main" id="{D7C7F5B4-B65C-10DD-4BCF-A09A3EAFA3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F841AC-2957-37E8-D8E0-62914349E129}"/>
              </a:ext>
            </a:extLst>
          </p:cNvPr>
          <p:cNvSpPr>
            <a:spLocks noGrp="1"/>
          </p:cNvSpPr>
          <p:nvPr>
            <p:ph type="sldNum" sz="quarter" idx="12"/>
          </p:nvPr>
        </p:nvSpPr>
        <p:spPr/>
        <p:txBody>
          <a:bodyPr/>
          <a:lstStyle>
            <a:lvl1pPr>
              <a:defRPr/>
            </a:lvl1pPr>
          </a:lstStyle>
          <a:p>
            <a:pPr>
              <a:defRPr/>
            </a:pPr>
            <a:fld id="{179313C5-3E4E-4501-A5FF-01A0AEE05BA1}" type="slidenum">
              <a:rPr lang="en-US" altLang="en-US"/>
              <a:pPr>
                <a:defRPr/>
              </a:pPr>
              <a:t>‹#›</a:t>
            </a:fld>
            <a:endParaRPr lang="en-US" altLang="en-US"/>
          </a:p>
        </p:txBody>
      </p:sp>
    </p:spTree>
    <p:extLst>
      <p:ext uri="{BB962C8B-B14F-4D97-AF65-F5344CB8AC3E}">
        <p14:creationId xmlns:p14="http://schemas.microsoft.com/office/powerpoint/2010/main" val="2108240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89708-AD0E-49DE-851E-704112F7A00E}"/>
              </a:ext>
            </a:extLst>
          </p:cNvPr>
          <p:cNvSpPr>
            <a:spLocks noGrp="1"/>
          </p:cNvSpPr>
          <p:nvPr>
            <p:ph type="dt" sz="half" idx="10"/>
          </p:nvPr>
        </p:nvSpPr>
        <p:spPr/>
        <p:txBody>
          <a:bodyPr/>
          <a:lstStyle>
            <a:lvl1pPr>
              <a:defRPr/>
            </a:lvl1pPr>
          </a:lstStyle>
          <a:p>
            <a:pPr>
              <a:defRPr/>
            </a:pPr>
            <a:fld id="{3804E6C3-04AB-4E5A-BFCE-C36B4A0DB9FF}" type="datetimeFigureOut">
              <a:rPr lang="en-US"/>
              <a:pPr>
                <a:defRPr/>
              </a:pPr>
              <a:t>9/28/2024</a:t>
            </a:fld>
            <a:endParaRPr lang="en-US"/>
          </a:p>
        </p:txBody>
      </p:sp>
      <p:sp>
        <p:nvSpPr>
          <p:cNvPr id="5" name="Footer Placeholder 4">
            <a:extLst>
              <a:ext uri="{FF2B5EF4-FFF2-40B4-BE49-F238E27FC236}">
                <a16:creationId xmlns:a16="http://schemas.microsoft.com/office/drawing/2014/main" id="{AB22DC78-A211-E6F9-4028-845148E289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E3786B-3215-6E3A-9B8C-E8B42CD97335}"/>
              </a:ext>
            </a:extLst>
          </p:cNvPr>
          <p:cNvSpPr>
            <a:spLocks noGrp="1"/>
          </p:cNvSpPr>
          <p:nvPr>
            <p:ph type="sldNum" sz="quarter" idx="12"/>
          </p:nvPr>
        </p:nvSpPr>
        <p:spPr/>
        <p:txBody>
          <a:bodyPr/>
          <a:lstStyle>
            <a:lvl1pPr>
              <a:defRPr/>
            </a:lvl1pPr>
          </a:lstStyle>
          <a:p>
            <a:pPr>
              <a:defRPr/>
            </a:pPr>
            <a:fld id="{24D853E8-8BC8-4709-A6D9-B547C55D2E83}" type="slidenum">
              <a:rPr lang="en-US" altLang="en-US"/>
              <a:pPr>
                <a:defRPr/>
              </a:pPr>
              <a:t>‹#›</a:t>
            </a:fld>
            <a:endParaRPr lang="en-US" altLang="en-US"/>
          </a:p>
        </p:txBody>
      </p:sp>
    </p:spTree>
    <p:extLst>
      <p:ext uri="{BB962C8B-B14F-4D97-AF65-F5344CB8AC3E}">
        <p14:creationId xmlns:p14="http://schemas.microsoft.com/office/powerpoint/2010/main" val="905998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CD1CB-C281-A9A7-B57A-E7A61262C265}"/>
              </a:ext>
            </a:extLst>
          </p:cNvPr>
          <p:cNvSpPr>
            <a:spLocks noGrp="1"/>
          </p:cNvSpPr>
          <p:nvPr>
            <p:ph type="dt" sz="half" idx="10"/>
          </p:nvPr>
        </p:nvSpPr>
        <p:spPr/>
        <p:txBody>
          <a:bodyPr/>
          <a:lstStyle>
            <a:lvl1pPr>
              <a:defRPr/>
            </a:lvl1pPr>
          </a:lstStyle>
          <a:p>
            <a:pPr>
              <a:defRPr/>
            </a:pPr>
            <a:fld id="{E65FE466-7496-45E0-B9EF-2DFC26A2AE63}" type="datetimeFigureOut">
              <a:rPr lang="en-US"/>
              <a:pPr>
                <a:defRPr/>
              </a:pPr>
              <a:t>9/28/2024</a:t>
            </a:fld>
            <a:endParaRPr lang="en-US"/>
          </a:p>
        </p:txBody>
      </p:sp>
      <p:sp>
        <p:nvSpPr>
          <p:cNvPr id="5" name="Footer Placeholder 4">
            <a:extLst>
              <a:ext uri="{FF2B5EF4-FFF2-40B4-BE49-F238E27FC236}">
                <a16:creationId xmlns:a16="http://schemas.microsoft.com/office/drawing/2014/main" id="{3D1DFF18-60E8-BDF1-B241-6C24E9B79C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75E268-0FC1-D11B-36B8-4985EBACD1F5}"/>
              </a:ext>
            </a:extLst>
          </p:cNvPr>
          <p:cNvSpPr>
            <a:spLocks noGrp="1"/>
          </p:cNvSpPr>
          <p:nvPr>
            <p:ph type="sldNum" sz="quarter" idx="12"/>
          </p:nvPr>
        </p:nvSpPr>
        <p:spPr/>
        <p:txBody>
          <a:bodyPr/>
          <a:lstStyle>
            <a:lvl1pPr>
              <a:defRPr/>
            </a:lvl1pPr>
          </a:lstStyle>
          <a:p>
            <a:pPr>
              <a:defRPr/>
            </a:pPr>
            <a:fld id="{06AE01C1-AAE8-4FD0-ABAB-C86DAA95178B}" type="slidenum">
              <a:rPr lang="en-US" altLang="en-US"/>
              <a:pPr>
                <a:defRPr/>
              </a:pPr>
              <a:t>‹#›</a:t>
            </a:fld>
            <a:endParaRPr lang="en-US" altLang="en-US"/>
          </a:p>
        </p:txBody>
      </p:sp>
    </p:spTree>
    <p:extLst>
      <p:ext uri="{BB962C8B-B14F-4D97-AF65-F5344CB8AC3E}">
        <p14:creationId xmlns:p14="http://schemas.microsoft.com/office/powerpoint/2010/main" val="293210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82D7794-8374-9A3C-8613-4CBB1485BAB6}"/>
              </a:ext>
            </a:extLst>
          </p:cNvPr>
          <p:cNvSpPr>
            <a:spLocks noGrp="1"/>
          </p:cNvSpPr>
          <p:nvPr>
            <p:ph type="dt" sz="half" idx="10"/>
          </p:nvPr>
        </p:nvSpPr>
        <p:spPr/>
        <p:txBody>
          <a:bodyPr/>
          <a:lstStyle>
            <a:lvl1pPr>
              <a:defRPr/>
            </a:lvl1pPr>
          </a:lstStyle>
          <a:p>
            <a:pPr>
              <a:defRPr/>
            </a:pPr>
            <a:fld id="{6BD8F5AA-9D43-4999-8791-4278228412B3}" type="datetimeFigureOut">
              <a:rPr lang="en-US"/>
              <a:pPr>
                <a:defRPr/>
              </a:pPr>
              <a:t>9/28/2024</a:t>
            </a:fld>
            <a:endParaRPr lang="en-US"/>
          </a:p>
        </p:txBody>
      </p:sp>
      <p:sp>
        <p:nvSpPr>
          <p:cNvPr id="5" name="Footer Placeholder 4">
            <a:extLst>
              <a:ext uri="{FF2B5EF4-FFF2-40B4-BE49-F238E27FC236}">
                <a16:creationId xmlns:a16="http://schemas.microsoft.com/office/drawing/2014/main" id="{05EB9568-E75C-8518-CCBA-0167489C36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6E131F-5359-15E7-124A-00E9637C1736}"/>
              </a:ext>
            </a:extLst>
          </p:cNvPr>
          <p:cNvSpPr>
            <a:spLocks noGrp="1"/>
          </p:cNvSpPr>
          <p:nvPr>
            <p:ph type="sldNum" sz="quarter" idx="12"/>
          </p:nvPr>
        </p:nvSpPr>
        <p:spPr/>
        <p:txBody>
          <a:bodyPr/>
          <a:lstStyle>
            <a:lvl1pPr>
              <a:defRPr/>
            </a:lvl1pPr>
          </a:lstStyle>
          <a:p>
            <a:pPr>
              <a:defRPr/>
            </a:pPr>
            <a:fld id="{90EB3E69-F759-416F-A051-FA923DC02BD1}" type="slidenum">
              <a:rPr lang="en-US" altLang="en-US"/>
              <a:pPr>
                <a:defRPr/>
              </a:pPr>
              <a:t>‹#›</a:t>
            </a:fld>
            <a:endParaRPr lang="en-US" altLang="en-US"/>
          </a:p>
        </p:txBody>
      </p:sp>
    </p:spTree>
    <p:extLst>
      <p:ext uri="{BB962C8B-B14F-4D97-AF65-F5344CB8AC3E}">
        <p14:creationId xmlns:p14="http://schemas.microsoft.com/office/powerpoint/2010/main" val="1685495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4B26E-19E5-9071-D9E3-5887B7FC62B4}"/>
              </a:ext>
            </a:extLst>
          </p:cNvPr>
          <p:cNvSpPr>
            <a:spLocks noGrp="1"/>
          </p:cNvSpPr>
          <p:nvPr>
            <p:ph type="dt" sz="half" idx="10"/>
          </p:nvPr>
        </p:nvSpPr>
        <p:spPr/>
        <p:txBody>
          <a:bodyPr/>
          <a:lstStyle>
            <a:lvl1pPr>
              <a:defRPr/>
            </a:lvl1pPr>
          </a:lstStyle>
          <a:p>
            <a:pPr>
              <a:defRPr/>
            </a:pPr>
            <a:fld id="{400A7FCC-B98D-44A7-8EA3-E2E20C45D98B}" type="datetimeFigureOut">
              <a:rPr lang="en-US"/>
              <a:pPr>
                <a:defRPr/>
              </a:pPr>
              <a:t>9/28/2024</a:t>
            </a:fld>
            <a:endParaRPr lang="en-US"/>
          </a:p>
        </p:txBody>
      </p:sp>
      <p:sp>
        <p:nvSpPr>
          <p:cNvPr id="5" name="Footer Placeholder 4">
            <a:extLst>
              <a:ext uri="{FF2B5EF4-FFF2-40B4-BE49-F238E27FC236}">
                <a16:creationId xmlns:a16="http://schemas.microsoft.com/office/drawing/2014/main" id="{A39498E9-A058-4034-B7A2-0C38F5D82F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7E2E6F-40CB-96D4-5BE5-0417E5FD4F08}"/>
              </a:ext>
            </a:extLst>
          </p:cNvPr>
          <p:cNvSpPr>
            <a:spLocks noGrp="1"/>
          </p:cNvSpPr>
          <p:nvPr>
            <p:ph type="sldNum" sz="quarter" idx="12"/>
          </p:nvPr>
        </p:nvSpPr>
        <p:spPr/>
        <p:txBody>
          <a:bodyPr/>
          <a:lstStyle>
            <a:lvl1pPr>
              <a:defRPr/>
            </a:lvl1pPr>
          </a:lstStyle>
          <a:p>
            <a:pPr>
              <a:defRPr/>
            </a:pPr>
            <a:fld id="{83BBE772-C0B3-44AB-8109-31EDE26ED5DD}" type="slidenum">
              <a:rPr lang="en-US" altLang="en-US"/>
              <a:pPr>
                <a:defRPr/>
              </a:pPr>
              <a:t>‹#›</a:t>
            </a:fld>
            <a:endParaRPr lang="en-US" altLang="en-US"/>
          </a:p>
        </p:txBody>
      </p:sp>
    </p:spTree>
    <p:extLst>
      <p:ext uri="{BB962C8B-B14F-4D97-AF65-F5344CB8AC3E}">
        <p14:creationId xmlns:p14="http://schemas.microsoft.com/office/powerpoint/2010/main" val="1332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C2EB9-91A5-ADC2-2062-829C1719732A}"/>
              </a:ext>
            </a:extLst>
          </p:cNvPr>
          <p:cNvSpPr>
            <a:spLocks noGrp="1"/>
          </p:cNvSpPr>
          <p:nvPr>
            <p:ph type="dt" sz="half" idx="10"/>
          </p:nvPr>
        </p:nvSpPr>
        <p:spPr/>
        <p:txBody>
          <a:bodyPr/>
          <a:lstStyle>
            <a:lvl1pPr>
              <a:defRPr/>
            </a:lvl1pPr>
          </a:lstStyle>
          <a:p>
            <a:pPr>
              <a:defRPr/>
            </a:pPr>
            <a:fld id="{D344EE4D-17B8-42BF-A3B4-DF5133007513}" type="datetimeFigureOut">
              <a:rPr lang="en-US"/>
              <a:pPr>
                <a:defRPr/>
              </a:pPr>
              <a:t>9/28/2024</a:t>
            </a:fld>
            <a:endParaRPr lang="en-US"/>
          </a:p>
        </p:txBody>
      </p:sp>
      <p:sp>
        <p:nvSpPr>
          <p:cNvPr id="5" name="Footer Placeholder 4">
            <a:extLst>
              <a:ext uri="{FF2B5EF4-FFF2-40B4-BE49-F238E27FC236}">
                <a16:creationId xmlns:a16="http://schemas.microsoft.com/office/drawing/2014/main" id="{20AC846D-9D59-920E-E063-8509B015EE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C337B6-435B-64FC-A200-775325B25531}"/>
              </a:ext>
            </a:extLst>
          </p:cNvPr>
          <p:cNvSpPr>
            <a:spLocks noGrp="1"/>
          </p:cNvSpPr>
          <p:nvPr>
            <p:ph type="sldNum" sz="quarter" idx="12"/>
          </p:nvPr>
        </p:nvSpPr>
        <p:spPr/>
        <p:txBody>
          <a:bodyPr/>
          <a:lstStyle>
            <a:lvl1pPr>
              <a:defRPr/>
            </a:lvl1pPr>
          </a:lstStyle>
          <a:p>
            <a:pPr>
              <a:defRPr/>
            </a:pPr>
            <a:fld id="{CF333D1B-1795-4290-A8C6-11BFE511C82E}" type="slidenum">
              <a:rPr lang="en-US" altLang="en-US"/>
              <a:pPr>
                <a:defRPr/>
              </a:pPr>
              <a:t>‹#›</a:t>
            </a:fld>
            <a:endParaRPr lang="en-US" altLang="en-US"/>
          </a:p>
        </p:txBody>
      </p:sp>
    </p:spTree>
    <p:extLst>
      <p:ext uri="{BB962C8B-B14F-4D97-AF65-F5344CB8AC3E}">
        <p14:creationId xmlns:p14="http://schemas.microsoft.com/office/powerpoint/2010/main" val="2010228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B1DF11-7566-33D1-73A9-9B4D1EC74114}"/>
              </a:ext>
            </a:extLst>
          </p:cNvPr>
          <p:cNvSpPr>
            <a:spLocks noGrp="1"/>
          </p:cNvSpPr>
          <p:nvPr>
            <p:ph type="dt" sz="half" idx="10"/>
          </p:nvPr>
        </p:nvSpPr>
        <p:spPr/>
        <p:txBody>
          <a:bodyPr/>
          <a:lstStyle>
            <a:lvl1pPr>
              <a:defRPr/>
            </a:lvl1pPr>
          </a:lstStyle>
          <a:p>
            <a:pPr>
              <a:defRPr/>
            </a:pPr>
            <a:fld id="{F988A76F-08E7-4EDA-91EA-9CF4D73F13AE}" type="datetimeFigureOut">
              <a:rPr lang="en-US"/>
              <a:pPr>
                <a:defRPr/>
              </a:pPr>
              <a:t>9/28/2024</a:t>
            </a:fld>
            <a:endParaRPr lang="en-US"/>
          </a:p>
        </p:txBody>
      </p:sp>
      <p:sp>
        <p:nvSpPr>
          <p:cNvPr id="6" name="Footer Placeholder 4">
            <a:extLst>
              <a:ext uri="{FF2B5EF4-FFF2-40B4-BE49-F238E27FC236}">
                <a16:creationId xmlns:a16="http://schemas.microsoft.com/office/drawing/2014/main" id="{53A80733-FF03-CDCA-5B5B-E7EB5D22DB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4E9E4F-1BB8-71F0-935B-B32DAF114D8B}"/>
              </a:ext>
            </a:extLst>
          </p:cNvPr>
          <p:cNvSpPr>
            <a:spLocks noGrp="1"/>
          </p:cNvSpPr>
          <p:nvPr>
            <p:ph type="sldNum" sz="quarter" idx="12"/>
          </p:nvPr>
        </p:nvSpPr>
        <p:spPr/>
        <p:txBody>
          <a:bodyPr/>
          <a:lstStyle>
            <a:lvl1pPr>
              <a:defRPr/>
            </a:lvl1pPr>
          </a:lstStyle>
          <a:p>
            <a:pPr>
              <a:defRPr/>
            </a:pPr>
            <a:fld id="{AE2BEC5B-E5F2-4279-8C27-1711F52B3358}" type="slidenum">
              <a:rPr lang="en-US" altLang="en-US"/>
              <a:pPr>
                <a:defRPr/>
              </a:pPr>
              <a:t>‹#›</a:t>
            </a:fld>
            <a:endParaRPr lang="en-US" altLang="en-US"/>
          </a:p>
        </p:txBody>
      </p:sp>
    </p:spTree>
    <p:extLst>
      <p:ext uri="{BB962C8B-B14F-4D97-AF65-F5344CB8AC3E}">
        <p14:creationId xmlns:p14="http://schemas.microsoft.com/office/powerpoint/2010/main" val="1321740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D38EEA4-69A1-8163-FC96-EEDB87356C34}"/>
              </a:ext>
            </a:extLst>
          </p:cNvPr>
          <p:cNvSpPr>
            <a:spLocks noGrp="1"/>
          </p:cNvSpPr>
          <p:nvPr>
            <p:ph type="dt" sz="half" idx="10"/>
          </p:nvPr>
        </p:nvSpPr>
        <p:spPr/>
        <p:txBody>
          <a:bodyPr/>
          <a:lstStyle>
            <a:lvl1pPr>
              <a:defRPr/>
            </a:lvl1pPr>
          </a:lstStyle>
          <a:p>
            <a:pPr>
              <a:defRPr/>
            </a:pPr>
            <a:fld id="{F20E8A96-24A8-490E-8E3D-5EDBF285305F}" type="datetimeFigureOut">
              <a:rPr lang="en-US"/>
              <a:pPr>
                <a:defRPr/>
              </a:pPr>
              <a:t>9/28/2024</a:t>
            </a:fld>
            <a:endParaRPr lang="en-US"/>
          </a:p>
        </p:txBody>
      </p:sp>
      <p:sp>
        <p:nvSpPr>
          <p:cNvPr id="8" name="Footer Placeholder 4">
            <a:extLst>
              <a:ext uri="{FF2B5EF4-FFF2-40B4-BE49-F238E27FC236}">
                <a16:creationId xmlns:a16="http://schemas.microsoft.com/office/drawing/2014/main" id="{3339D997-63E5-9FBC-F463-5507C4F4AA2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CE06AB7-7627-AB90-9393-224CBE500079}"/>
              </a:ext>
            </a:extLst>
          </p:cNvPr>
          <p:cNvSpPr>
            <a:spLocks noGrp="1"/>
          </p:cNvSpPr>
          <p:nvPr>
            <p:ph type="sldNum" sz="quarter" idx="12"/>
          </p:nvPr>
        </p:nvSpPr>
        <p:spPr/>
        <p:txBody>
          <a:bodyPr/>
          <a:lstStyle>
            <a:lvl1pPr>
              <a:defRPr/>
            </a:lvl1pPr>
          </a:lstStyle>
          <a:p>
            <a:pPr>
              <a:defRPr/>
            </a:pPr>
            <a:fld id="{A28690BC-EB4A-4DFC-AE44-8C29EB6C69D1}" type="slidenum">
              <a:rPr lang="en-US" altLang="en-US"/>
              <a:pPr>
                <a:defRPr/>
              </a:pPr>
              <a:t>‹#›</a:t>
            </a:fld>
            <a:endParaRPr lang="en-US" altLang="en-US"/>
          </a:p>
        </p:txBody>
      </p:sp>
    </p:spTree>
    <p:extLst>
      <p:ext uri="{BB962C8B-B14F-4D97-AF65-F5344CB8AC3E}">
        <p14:creationId xmlns:p14="http://schemas.microsoft.com/office/powerpoint/2010/main" val="2918226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8E68764-E42D-0E93-63B2-B1C4A3069729}"/>
              </a:ext>
            </a:extLst>
          </p:cNvPr>
          <p:cNvSpPr>
            <a:spLocks noGrp="1"/>
          </p:cNvSpPr>
          <p:nvPr>
            <p:ph type="dt" sz="half" idx="10"/>
          </p:nvPr>
        </p:nvSpPr>
        <p:spPr/>
        <p:txBody>
          <a:bodyPr/>
          <a:lstStyle>
            <a:lvl1pPr>
              <a:defRPr/>
            </a:lvl1pPr>
          </a:lstStyle>
          <a:p>
            <a:pPr>
              <a:defRPr/>
            </a:pPr>
            <a:fld id="{071D434E-882C-4DE6-A03B-14E72C655DBF}" type="datetimeFigureOut">
              <a:rPr lang="en-US"/>
              <a:pPr>
                <a:defRPr/>
              </a:pPr>
              <a:t>9/28/2024</a:t>
            </a:fld>
            <a:endParaRPr lang="en-US"/>
          </a:p>
        </p:txBody>
      </p:sp>
      <p:sp>
        <p:nvSpPr>
          <p:cNvPr id="4" name="Footer Placeholder 4">
            <a:extLst>
              <a:ext uri="{FF2B5EF4-FFF2-40B4-BE49-F238E27FC236}">
                <a16:creationId xmlns:a16="http://schemas.microsoft.com/office/drawing/2014/main" id="{FF2D565E-0B13-7A43-1344-E12A7AF00B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8585351-4B83-6115-3E69-D1F824ACA074}"/>
              </a:ext>
            </a:extLst>
          </p:cNvPr>
          <p:cNvSpPr>
            <a:spLocks noGrp="1"/>
          </p:cNvSpPr>
          <p:nvPr>
            <p:ph type="sldNum" sz="quarter" idx="12"/>
          </p:nvPr>
        </p:nvSpPr>
        <p:spPr/>
        <p:txBody>
          <a:bodyPr/>
          <a:lstStyle>
            <a:lvl1pPr>
              <a:defRPr/>
            </a:lvl1pPr>
          </a:lstStyle>
          <a:p>
            <a:pPr>
              <a:defRPr/>
            </a:pPr>
            <a:fld id="{8AC03AED-8E03-45C4-8745-228C75313DD3}" type="slidenum">
              <a:rPr lang="en-US" altLang="en-US"/>
              <a:pPr>
                <a:defRPr/>
              </a:pPr>
              <a:t>‹#›</a:t>
            </a:fld>
            <a:endParaRPr lang="en-US" altLang="en-US"/>
          </a:p>
        </p:txBody>
      </p:sp>
    </p:spTree>
    <p:extLst>
      <p:ext uri="{BB962C8B-B14F-4D97-AF65-F5344CB8AC3E}">
        <p14:creationId xmlns:p14="http://schemas.microsoft.com/office/powerpoint/2010/main" val="118095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08B3D8-213D-3666-C324-08F1018406D7}"/>
              </a:ext>
            </a:extLst>
          </p:cNvPr>
          <p:cNvSpPr>
            <a:spLocks noGrp="1"/>
          </p:cNvSpPr>
          <p:nvPr>
            <p:ph type="dt" sz="half" idx="10"/>
          </p:nvPr>
        </p:nvSpPr>
        <p:spPr/>
        <p:txBody>
          <a:bodyPr/>
          <a:lstStyle>
            <a:lvl1pPr>
              <a:defRPr/>
            </a:lvl1pPr>
          </a:lstStyle>
          <a:p>
            <a:pPr>
              <a:defRPr/>
            </a:pPr>
            <a:fld id="{C1B9B763-4AA3-411B-AC0C-17B79B219FE2}" type="datetimeFigureOut">
              <a:rPr lang="en-US"/>
              <a:pPr>
                <a:defRPr/>
              </a:pPr>
              <a:t>9/28/2024</a:t>
            </a:fld>
            <a:endParaRPr lang="en-US"/>
          </a:p>
        </p:txBody>
      </p:sp>
      <p:sp>
        <p:nvSpPr>
          <p:cNvPr id="5" name="Footer Placeholder 4">
            <a:extLst>
              <a:ext uri="{FF2B5EF4-FFF2-40B4-BE49-F238E27FC236}">
                <a16:creationId xmlns:a16="http://schemas.microsoft.com/office/drawing/2014/main" id="{EC40B1E3-D9F6-3122-D30B-195EF870BA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82F7E1-1F6A-8CFA-D6FC-C86540A6DC57}"/>
              </a:ext>
            </a:extLst>
          </p:cNvPr>
          <p:cNvSpPr>
            <a:spLocks noGrp="1"/>
          </p:cNvSpPr>
          <p:nvPr>
            <p:ph type="sldNum" sz="quarter" idx="12"/>
          </p:nvPr>
        </p:nvSpPr>
        <p:spPr/>
        <p:txBody>
          <a:bodyPr/>
          <a:lstStyle>
            <a:lvl1pPr>
              <a:defRPr/>
            </a:lvl1pPr>
          </a:lstStyle>
          <a:p>
            <a:pPr>
              <a:defRPr/>
            </a:pPr>
            <a:fld id="{BC46D9E7-27DA-481C-8E40-C9358F3B44AC}" type="slidenum">
              <a:rPr lang="en-US" altLang="en-US"/>
              <a:pPr>
                <a:defRPr/>
              </a:pPr>
              <a:t>‹#›</a:t>
            </a:fld>
            <a:endParaRPr lang="en-US" altLang="en-US"/>
          </a:p>
        </p:txBody>
      </p:sp>
    </p:spTree>
    <p:extLst>
      <p:ext uri="{BB962C8B-B14F-4D97-AF65-F5344CB8AC3E}">
        <p14:creationId xmlns:p14="http://schemas.microsoft.com/office/powerpoint/2010/main" val="811790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C7C5B9-FEF5-9D6B-3A6E-3E81DF168257}"/>
              </a:ext>
            </a:extLst>
          </p:cNvPr>
          <p:cNvSpPr>
            <a:spLocks noGrp="1"/>
          </p:cNvSpPr>
          <p:nvPr>
            <p:ph type="dt" sz="half" idx="10"/>
          </p:nvPr>
        </p:nvSpPr>
        <p:spPr/>
        <p:txBody>
          <a:bodyPr/>
          <a:lstStyle>
            <a:lvl1pPr>
              <a:defRPr/>
            </a:lvl1pPr>
          </a:lstStyle>
          <a:p>
            <a:pPr>
              <a:defRPr/>
            </a:pPr>
            <a:fld id="{33CE404D-68D2-4AD4-8B0F-2991796812D3}" type="datetimeFigureOut">
              <a:rPr lang="en-US"/>
              <a:pPr>
                <a:defRPr/>
              </a:pPr>
              <a:t>9/28/2024</a:t>
            </a:fld>
            <a:endParaRPr lang="en-US"/>
          </a:p>
        </p:txBody>
      </p:sp>
      <p:sp>
        <p:nvSpPr>
          <p:cNvPr id="3" name="Footer Placeholder 4">
            <a:extLst>
              <a:ext uri="{FF2B5EF4-FFF2-40B4-BE49-F238E27FC236}">
                <a16:creationId xmlns:a16="http://schemas.microsoft.com/office/drawing/2014/main" id="{A65ECF89-386E-012C-9FA3-A5F74D1F5F2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BC0A64-22EF-7870-0E01-497E0C3D2A7E}"/>
              </a:ext>
            </a:extLst>
          </p:cNvPr>
          <p:cNvSpPr>
            <a:spLocks noGrp="1"/>
          </p:cNvSpPr>
          <p:nvPr>
            <p:ph type="sldNum" sz="quarter" idx="12"/>
          </p:nvPr>
        </p:nvSpPr>
        <p:spPr/>
        <p:txBody>
          <a:bodyPr/>
          <a:lstStyle>
            <a:lvl1pPr>
              <a:defRPr/>
            </a:lvl1pPr>
          </a:lstStyle>
          <a:p>
            <a:pPr>
              <a:defRPr/>
            </a:pPr>
            <a:fld id="{20DC1B3C-ED94-49CC-99FD-CB0D0748DFB5}" type="slidenum">
              <a:rPr lang="en-US" altLang="en-US"/>
              <a:pPr>
                <a:defRPr/>
              </a:pPr>
              <a:t>‹#›</a:t>
            </a:fld>
            <a:endParaRPr lang="en-US" altLang="en-US"/>
          </a:p>
        </p:txBody>
      </p:sp>
    </p:spTree>
    <p:extLst>
      <p:ext uri="{BB962C8B-B14F-4D97-AF65-F5344CB8AC3E}">
        <p14:creationId xmlns:p14="http://schemas.microsoft.com/office/powerpoint/2010/main" val="3377207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AEC8A2-0A79-1580-986B-EFA0CBC05986}"/>
              </a:ext>
            </a:extLst>
          </p:cNvPr>
          <p:cNvSpPr>
            <a:spLocks noGrp="1"/>
          </p:cNvSpPr>
          <p:nvPr>
            <p:ph type="dt" sz="half" idx="10"/>
          </p:nvPr>
        </p:nvSpPr>
        <p:spPr/>
        <p:txBody>
          <a:bodyPr/>
          <a:lstStyle>
            <a:lvl1pPr>
              <a:defRPr/>
            </a:lvl1pPr>
          </a:lstStyle>
          <a:p>
            <a:pPr>
              <a:defRPr/>
            </a:pPr>
            <a:fld id="{E1358682-DA4E-420D-ABC0-63250DA4B003}" type="datetimeFigureOut">
              <a:rPr lang="en-US"/>
              <a:pPr>
                <a:defRPr/>
              </a:pPr>
              <a:t>9/28/2024</a:t>
            </a:fld>
            <a:endParaRPr lang="en-US"/>
          </a:p>
        </p:txBody>
      </p:sp>
      <p:sp>
        <p:nvSpPr>
          <p:cNvPr id="6" name="Footer Placeholder 4">
            <a:extLst>
              <a:ext uri="{FF2B5EF4-FFF2-40B4-BE49-F238E27FC236}">
                <a16:creationId xmlns:a16="http://schemas.microsoft.com/office/drawing/2014/main" id="{9CCFCA24-95E0-23E7-87A5-011E5B1F50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03DCD2-DA18-FA0E-9EF6-24A63023BBA2}"/>
              </a:ext>
            </a:extLst>
          </p:cNvPr>
          <p:cNvSpPr>
            <a:spLocks noGrp="1"/>
          </p:cNvSpPr>
          <p:nvPr>
            <p:ph type="sldNum" sz="quarter" idx="12"/>
          </p:nvPr>
        </p:nvSpPr>
        <p:spPr/>
        <p:txBody>
          <a:bodyPr/>
          <a:lstStyle>
            <a:lvl1pPr>
              <a:defRPr/>
            </a:lvl1pPr>
          </a:lstStyle>
          <a:p>
            <a:pPr>
              <a:defRPr/>
            </a:pPr>
            <a:fld id="{62162DB7-4E8F-488D-9682-C45AEE0364F6}" type="slidenum">
              <a:rPr lang="en-US" altLang="en-US"/>
              <a:pPr>
                <a:defRPr/>
              </a:pPr>
              <a:t>‹#›</a:t>
            </a:fld>
            <a:endParaRPr lang="en-US" altLang="en-US"/>
          </a:p>
        </p:txBody>
      </p:sp>
    </p:spTree>
    <p:extLst>
      <p:ext uri="{BB962C8B-B14F-4D97-AF65-F5344CB8AC3E}">
        <p14:creationId xmlns:p14="http://schemas.microsoft.com/office/powerpoint/2010/main" val="3805797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21D8D8-2AFF-1216-67DA-505CCDE05723}"/>
              </a:ext>
            </a:extLst>
          </p:cNvPr>
          <p:cNvSpPr>
            <a:spLocks noGrp="1"/>
          </p:cNvSpPr>
          <p:nvPr>
            <p:ph type="dt" sz="half" idx="10"/>
          </p:nvPr>
        </p:nvSpPr>
        <p:spPr/>
        <p:txBody>
          <a:bodyPr/>
          <a:lstStyle>
            <a:lvl1pPr>
              <a:defRPr/>
            </a:lvl1pPr>
          </a:lstStyle>
          <a:p>
            <a:pPr>
              <a:defRPr/>
            </a:pPr>
            <a:fld id="{482B28FD-BFE2-4278-ABDC-E6B6139B347A}" type="datetimeFigureOut">
              <a:rPr lang="en-US"/>
              <a:pPr>
                <a:defRPr/>
              </a:pPr>
              <a:t>9/28/2024</a:t>
            </a:fld>
            <a:endParaRPr lang="en-US"/>
          </a:p>
        </p:txBody>
      </p:sp>
      <p:sp>
        <p:nvSpPr>
          <p:cNvPr id="6" name="Footer Placeholder 4">
            <a:extLst>
              <a:ext uri="{FF2B5EF4-FFF2-40B4-BE49-F238E27FC236}">
                <a16:creationId xmlns:a16="http://schemas.microsoft.com/office/drawing/2014/main" id="{FD05E5DD-905A-00E0-A8DD-EF783077D7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E061B6-818B-52CD-988A-740A3A59C2EC}"/>
              </a:ext>
            </a:extLst>
          </p:cNvPr>
          <p:cNvSpPr>
            <a:spLocks noGrp="1"/>
          </p:cNvSpPr>
          <p:nvPr>
            <p:ph type="sldNum" sz="quarter" idx="12"/>
          </p:nvPr>
        </p:nvSpPr>
        <p:spPr/>
        <p:txBody>
          <a:bodyPr/>
          <a:lstStyle>
            <a:lvl1pPr>
              <a:defRPr/>
            </a:lvl1pPr>
          </a:lstStyle>
          <a:p>
            <a:pPr>
              <a:defRPr/>
            </a:pPr>
            <a:fld id="{13B43E3A-0C1B-4EB5-8A89-24CC67E5A472}" type="slidenum">
              <a:rPr lang="en-US" altLang="en-US"/>
              <a:pPr>
                <a:defRPr/>
              </a:pPr>
              <a:t>‹#›</a:t>
            </a:fld>
            <a:endParaRPr lang="en-US" altLang="en-US"/>
          </a:p>
        </p:txBody>
      </p:sp>
    </p:spTree>
    <p:extLst>
      <p:ext uri="{BB962C8B-B14F-4D97-AF65-F5344CB8AC3E}">
        <p14:creationId xmlns:p14="http://schemas.microsoft.com/office/powerpoint/2010/main" val="2328260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C3A6B-4B9C-56E1-4444-200C11CF3D10}"/>
              </a:ext>
            </a:extLst>
          </p:cNvPr>
          <p:cNvSpPr>
            <a:spLocks noGrp="1"/>
          </p:cNvSpPr>
          <p:nvPr>
            <p:ph type="dt" sz="half" idx="10"/>
          </p:nvPr>
        </p:nvSpPr>
        <p:spPr/>
        <p:txBody>
          <a:bodyPr/>
          <a:lstStyle>
            <a:lvl1pPr>
              <a:defRPr/>
            </a:lvl1pPr>
          </a:lstStyle>
          <a:p>
            <a:pPr>
              <a:defRPr/>
            </a:pPr>
            <a:fld id="{CD434C01-D54A-4EC0-BEAA-6E7B1443B2EE}" type="datetimeFigureOut">
              <a:rPr lang="en-US"/>
              <a:pPr>
                <a:defRPr/>
              </a:pPr>
              <a:t>9/28/2024</a:t>
            </a:fld>
            <a:endParaRPr lang="en-US"/>
          </a:p>
        </p:txBody>
      </p:sp>
      <p:sp>
        <p:nvSpPr>
          <p:cNvPr id="5" name="Footer Placeholder 4">
            <a:extLst>
              <a:ext uri="{FF2B5EF4-FFF2-40B4-BE49-F238E27FC236}">
                <a16:creationId xmlns:a16="http://schemas.microsoft.com/office/drawing/2014/main" id="{08A86FB8-B937-502A-9D7E-A9703AE6C8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3601F3-5214-4510-52C1-F1A405982F23}"/>
              </a:ext>
            </a:extLst>
          </p:cNvPr>
          <p:cNvSpPr>
            <a:spLocks noGrp="1"/>
          </p:cNvSpPr>
          <p:nvPr>
            <p:ph type="sldNum" sz="quarter" idx="12"/>
          </p:nvPr>
        </p:nvSpPr>
        <p:spPr/>
        <p:txBody>
          <a:bodyPr/>
          <a:lstStyle>
            <a:lvl1pPr>
              <a:defRPr/>
            </a:lvl1pPr>
          </a:lstStyle>
          <a:p>
            <a:pPr>
              <a:defRPr/>
            </a:pPr>
            <a:fld id="{59C5E967-A8EE-4B1C-9505-0520A5FDF575}" type="slidenum">
              <a:rPr lang="en-US" altLang="en-US"/>
              <a:pPr>
                <a:defRPr/>
              </a:pPr>
              <a:t>‹#›</a:t>
            </a:fld>
            <a:endParaRPr lang="en-US" altLang="en-US"/>
          </a:p>
        </p:txBody>
      </p:sp>
    </p:spTree>
    <p:extLst>
      <p:ext uri="{BB962C8B-B14F-4D97-AF65-F5344CB8AC3E}">
        <p14:creationId xmlns:p14="http://schemas.microsoft.com/office/powerpoint/2010/main" val="2288155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F4CDE-181B-8D2D-ADC8-38A22C517A62}"/>
              </a:ext>
            </a:extLst>
          </p:cNvPr>
          <p:cNvSpPr>
            <a:spLocks noGrp="1"/>
          </p:cNvSpPr>
          <p:nvPr>
            <p:ph type="dt" sz="half" idx="10"/>
          </p:nvPr>
        </p:nvSpPr>
        <p:spPr/>
        <p:txBody>
          <a:bodyPr/>
          <a:lstStyle>
            <a:lvl1pPr>
              <a:defRPr/>
            </a:lvl1pPr>
          </a:lstStyle>
          <a:p>
            <a:pPr>
              <a:defRPr/>
            </a:pPr>
            <a:fld id="{20FFE0EF-F2F8-4870-8FF0-E87C875726FD}" type="datetimeFigureOut">
              <a:rPr lang="en-US"/>
              <a:pPr>
                <a:defRPr/>
              </a:pPr>
              <a:t>9/28/2024</a:t>
            </a:fld>
            <a:endParaRPr lang="en-US"/>
          </a:p>
        </p:txBody>
      </p:sp>
      <p:sp>
        <p:nvSpPr>
          <p:cNvPr id="5" name="Footer Placeholder 4">
            <a:extLst>
              <a:ext uri="{FF2B5EF4-FFF2-40B4-BE49-F238E27FC236}">
                <a16:creationId xmlns:a16="http://schemas.microsoft.com/office/drawing/2014/main" id="{4BF67F63-4902-C7BB-D762-E6A2420F89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E53B1B-9967-AF79-8F95-FDC0E391EFD1}"/>
              </a:ext>
            </a:extLst>
          </p:cNvPr>
          <p:cNvSpPr>
            <a:spLocks noGrp="1"/>
          </p:cNvSpPr>
          <p:nvPr>
            <p:ph type="sldNum" sz="quarter" idx="12"/>
          </p:nvPr>
        </p:nvSpPr>
        <p:spPr/>
        <p:txBody>
          <a:bodyPr/>
          <a:lstStyle>
            <a:lvl1pPr>
              <a:defRPr/>
            </a:lvl1pPr>
          </a:lstStyle>
          <a:p>
            <a:pPr>
              <a:defRPr/>
            </a:pPr>
            <a:fld id="{24198124-8750-419C-8D4E-98929A803C28}" type="slidenum">
              <a:rPr lang="en-US" altLang="en-US"/>
              <a:pPr>
                <a:defRPr/>
              </a:pPr>
              <a:t>‹#›</a:t>
            </a:fld>
            <a:endParaRPr lang="en-US" altLang="en-US"/>
          </a:p>
        </p:txBody>
      </p:sp>
    </p:spTree>
    <p:extLst>
      <p:ext uri="{BB962C8B-B14F-4D97-AF65-F5344CB8AC3E}">
        <p14:creationId xmlns:p14="http://schemas.microsoft.com/office/powerpoint/2010/main" val="2641400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pic>
        <p:nvPicPr>
          <p:cNvPr id="2" name="Google Shape;10;p2">
            <a:extLst>
              <a:ext uri="{FF2B5EF4-FFF2-40B4-BE49-F238E27FC236}">
                <a16:creationId xmlns:a16="http://schemas.microsoft.com/office/drawing/2014/main" id="{4D42FDDA-EC79-4E5E-11DE-980AC182A50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3;p2">
            <a:extLst>
              <a:ext uri="{FF2B5EF4-FFF2-40B4-BE49-F238E27FC236}">
                <a16:creationId xmlns:a16="http://schemas.microsoft.com/office/drawing/2014/main" id="{521DE9C1-EBA6-1178-32DB-C5A094C9D0C9}"/>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14;p2">
            <a:extLst>
              <a:ext uri="{FF2B5EF4-FFF2-40B4-BE49-F238E27FC236}">
                <a16:creationId xmlns:a16="http://schemas.microsoft.com/office/drawing/2014/main" id="{D764A2F8-D392-1EE7-B853-5E56B3AFE3E2}"/>
              </a:ext>
            </a:extLst>
          </p:cNvPr>
          <p:cNvSpPr>
            <a:spLocks noChangeArrowheads="1"/>
          </p:cNvSpPr>
          <p:nvPr/>
        </p:nvSpPr>
        <p:spPr bwMode="auto">
          <a:xfrm rot="5400000">
            <a:off x="149225" y="6251575"/>
            <a:ext cx="420688"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15;p2">
            <a:extLst>
              <a:ext uri="{FF2B5EF4-FFF2-40B4-BE49-F238E27FC236}">
                <a16:creationId xmlns:a16="http://schemas.microsoft.com/office/drawing/2014/main" id="{1BF36361-78CB-DF24-D837-00FEE7C7E694}"/>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6" name="Google Shape;16;p2">
            <a:extLst>
              <a:ext uri="{FF2B5EF4-FFF2-40B4-BE49-F238E27FC236}">
                <a16:creationId xmlns:a16="http://schemas.microsoft.com/office/drawing/2014/main" id="{CCB27D67-BE39-BF29-6C0D-5A28410179B7}"/>
              </a:ext>
            </a:extLst>
          </p:cNvPr>
          <p:cNvGrpSpPr>
            <a:grpSpLocks/>
          </p:cNvGrpSpPr>
          <p:nvPr/>
        </p:nvGrpSpPr>
        <p:grpSpPr bwMode="auto">
          <a:xfrm>
            <a:off x="466725" y="555625"/>
            <a:ext cx="466725" cy="614363"/>
            <a:chOff x="447472" y="418975"/>
            <a:chExt cx="466500" cy="460200"/>
          </a:xfrm>
        </p:grpSpPr>
        <p:cxnSp>
          <p:nvCxnSpPr>
            <p:cNvPr id="7" name="Google Shape;17;p2">
              <a:extLst>
                <a:ext uri="{FF2B5EF4-FFF2-40B4-BE49-F238E27FC236}">
                  <a16:creationId xmlns:a16="http://schemas.microsoft.com/office/drawing/2014/main" id="{970E263E-309A-28F2-34D2-F779A56F101D}"/>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8" name="Google Shape;18;p2">
              <a:extLst>
                <a:ext uri="{FF2B5EF4-FFF2-40B4-BE49-F238E27FC236}">
                  <a16:creationId xmlns:a16="http://schemas.microsoft.com/office/drawing/2014/main" id="{D5D265F0-6A68-9D49-88F6-E670EB2A9B92}"/>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9" name="Google Shape;19;p2">
            <a:extLst>
              <a:ext uri="{FF2B5EF4-FFF2-40B4-BE49-F238E27FC236}">
                <a16:creationId xmlns:a16="http://schemas.microsoft.com/office/drawing/2014/main" id="{C99CB73C-4204-50A6-1275-F61902B1C921}"/>
              </a:ext>
            </a:extLst>
          </p:cNvPr>
          <p:cNvGrpSpPr>
            <a:grpSpLocks/>
          </p:cNvGrpSpPr>
          <p:nvPr/>
        </p:nvGrpSpPr>
        <p:grpSpPr bwMode="auto">
          <a:xfrm rot="5400000">
            <a:off x="8142288" y="633412"/>
            <a:ext cx="622300" cy="460375"/>
            <a:chOff x="447472" y="418975"/>
            <a:chExt cx="466500" cy="460200"/>
          </a:xfrm>
        </p:grpSpPr>
        <p:cxnSp>
          <p:nvCxnSpPr>
            <p:cNvPr id="10" name="Google Shape;20;p2">
              <a:extLst>
                <a:ext uri="{FF2B5EF4-FFF2-40B4-BE49-F238E27FC236}">
                  <a16:creationId xmlns:a16="http://schemas.microsoft.com/office/drawing/2014/main" id="{B2576B02-F7E9-EEB2-864E-D89BCC9590CA}"/>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3" name="Google Shape;21;p2">
              <a:extLst>
                <a:ext uri="{FF2B5EF4-FFF2-40B4-BE49-F238E27FC236}">
                  <a16:creationId xmlns:a16="http://schemas.microsoft.com/office/drawing/2014/main" id="{8BE754CB-D9B4-E8C1-B8DD-46A3BC56AEAE}"/>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1" name="Google Shape;11;p2"/>
          <p:cNvSpPr txBox="1">
            <a:spLocks noGrp="1"/>
          </p:cNvSpPr>
          <p:nvPr>
            <p:ph type="ctrTitle"/>
          </p:nvPr>
        </p:nvSpPr>
        <p:spPr>
          <a:xfrm>
            <a:off x="1045350" y="1527800"/>
            <a:ext cx="5808000" cy="2592400"/>
          </a:xfrm>
          <a:prstGeom prst="rect">
            <a:avLst/>
          </a:prstGeom>
        </p:spPr>
        <p:txBody>
          <a:bodyPr spcFirstLastPara="1" anchor="b">
            <a:noAutofit/>
          </a:bodyPr>
          <a:lstStyle>
            <a:lvl1pPr lvl="0">
              <a:spcBef>
                <a:spcPts val="0"/>
              </a:spcBef>
              <a:spcAft>
                <a:spcPts val="0"/>
              </a:spcAft>
              <a:buClr>
                <a:schemeClr val="lt1"/>
              </a:buClr>
              <a:buSzPts val="5200"/>
              <a:buNone/>
              <a:defRPr sz="60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12" name="Google Shape;12;p2"/>
          <p:cNvSpPr txBox="1">
            <a:spLocks noGrp="1"/>
          </p:cNvSpPr>
          <p:nvPr>
            <p:ph type="subTitle" idx="1"/>
          </p:nvPr>
        </p:nvSpPr>
        <p:spPr>
          <a:xfrm>
            <a:off x="1045350" y="4642195"/>
            <a:ext cx="5808000" cy="688000"/>
          </a:xfrm>
          <a:prstGeom prst="rect">
            <a:avLst/>
          </a:prstGeom>
        </p:spPr>
        <p:txBody>
          <a:bodyPr spcFirstLastPara="1">
            <a:noAutofit/>
          </a:bodyPr>
          <a:lstStyle>
            <a:lvl1pPr lvl="0">
              <a:lnSpc>
                <a:spcPct val="100000"/>
              </a:lnSpc>
              <a:spcBef>
                <a:spcPts val="0"/>
              </a:spcBef>
              <a:spcAft>
                <a:spcPts val="0"/>
              </a:spcAft>
              <a:buClr>
                <a:schemeClr val="lt1"/>
              </a:buClr>
              <a:buSzPts val="1400"/>
              <a:buNone/>
              <a:defRPr sz="1600">
                <a:solidFill>
                  <a:schemeClr val="lt1"/>
                </a:solidFill>
                <a:latin typeface="Urbanist"/>
                <a:ea typeface="Urbanist"/>
                <a:cs typeface="Urbanist"/>
                <a:sym typeface="Urbanis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462322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pic>
        <p:nvPicPr>
          <p:cNvPr id="2" name="Google Shape;23;p3">
            <a:extLst>
              <a:ext uri="{FF2B5EF4-FFF2-40B4-BE49-F238E27FC236}">
                <a16:creationId xmlns:a16="http://schemas.microsoft.com/office/drawing/2014/main" id="{E4DD554A-DCAC-BDCE-CA39-D5A7E018017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4;p3">
            <a:extLst>
              <a:ext uri="{FF2B5EF4-FFF2-40B4-BE49-F238E27FC236}">
                <a16:creationId xmlns:a16="http://schemas.microsoft.com/office/drawing/2014/main" id="{32DE2105-B672-BADA-E158-2464DBCC8AFA}"/>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28;p3">
            <a:extLst>
              <a:ext uri="{FF2B5EF4-FFF2-40B4-BE49-F238E27FC236}">
                <a16:creationId xmlns:a16="http://schemas.microsoft.com/office/drawing/2014/main" id="{D89E04A3-DED1-706F-3836-0840799C4670}"/>
              </a:ext>
            </a:extLst>
          </p:cNvPr>
          <p:cNvGrpSpPr>
            <a:grpSpLocks/>
          </p:cNvGrpSpPr>
          <p:nvPr/>
        </p:nvGrpSpPr>
        <p:grpSpPr bwMode="auto">
          <a:xfrm>
            <a:off x="438150" y="555625"/>
            <a:ext cx="466725" cy="614363"/>
            <a:chOff x="447472" y="418975"/>
            <a:chExt cx="466500" cy="460200"/>
          </a:xfrm>
        </p:grpSpPr>
        <p:cxnSp>
          <p:nvCxnSpPr>
            <p:cNvPr id="5" name="Google Shape;29;p3">
              <a:extLst>
                <a:ext uri="{FF2B5EF4-FFF2-40B4-BE49-F238E27FC236}">
                  <a16:creationId xmlns:a16="http://schemas.microsoft.com/office/drawing/2014/main" id="{AA6B2798-36BE-0806-0277-5743ADAD80FC}"/>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30;p3">
              <a:extLst>
                <a:ext uri="{FF2B5EF4-FFF2-40B4-BE49-F238E27FC236}">
                  <a16:creationId xmlns:a16="http://schemas.microsoft.com/office/drawing/2014/main" id="{411EAA65-C44D-9A65-2840-3FAE549AD070}"/>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25" name="Google Shape;25;p3"/>
          <p:cNvSpPr txBox="1">
            <a:spLocks noGrp="1"/>
          </p:cNvSpPr>
          <p:nvPr>
            <p:ph type="title"/>
          </p:nvPr>
        </p:nvSpPr>
        <p:spPr>
          <a:xfrm>
            <a:off x="2733175" y="2270133"/>
            <a:ext cx="5274300" cy="1125600"/>
          </a:xfrm>
          <a:prstGeom prst="rect">
            <a:avLst/>
          </a:prstGeom>
        </p:spPr>
        <p:txBody>
          <a:bodyPr spcFirstLastPara="1" anchor="ctr">
            <a:noAutofit/>
          </a:bodyPr>
          <a:lstStyle>
            <a:lvl1pPr lvl="0">
              <a:spcBef>
                <a:spcPts val="0"/>
              </a:spcBef>
              <a:spcAft>
                <a:spcPts val="0"/>
              </a:spcAft>
              <a:buClr>
                <a:schemeClr val="lt1"/>
              </a:buClr>
              <a:buSzPts val="3500"/>
              <a:buNone/>
              <a:defRPr sz="55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6" name="Google Shape;26;p3"/>
          <p:cNvSpPr txBox="1">
            <a:spLocks noGrp="1"/>
          </p:cNvSpPr>
          <p:nvPr>
            <p:ph type="title" idx="2"/>
          </p:nvPr>
        </p:nvSpPr>
        <p:spPr>
          <a:xfrm>
            <a:off x="802275" y="2913500"/>
            <a:ext cx="1805100" cy="1031200"/>
          </a:xfrm>
          <a:prstGeom prst="rect">
            <a:avLst/>
          </a:prstGeom>
          <a:noFill/>
        </p:spPr>
        <p:txBody>
          <a:bodyPr spcFirstLastPara="1" anchor="ctr">
            <a:noAutofit/>
          </a:bodyPr>
          <a:lstStyle>
            <a:lvl1pPr lvl="0" algn="ctr"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27" name="Google Shape;27;p3"/>
          <p:cNvSpPr txBox="1">
            <a:spLocks noGrp="1"/>
          </p:cNvSpPr>
          <p:nvPr>
            <p:ph type="subTitle" idx="1"/>
          </p:nvPr>
        </p:nvSpPr>
        <p:spPr>
          <a:xfrm>
            <a:off x="2733175" y="3575600"/>
            <a:ext cx="5274300" cy="7044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453175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pic>
        <p:nvPicPr>
          <p:cNvPr id="2" name="Google Shape;32;p4">
            <a:extLst>
              <a:ext uri="{FF2B5EF4-FFF2-40B4-BE49-F238E27FC236}">
                <a16:creationId xmlns:a16="http://schemas.microsoft.com/office/drawing/2014/main" id="{0EBE3E97-EC3D-9431-9DF3-D2AEC3B0DC4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3;p4">
            <a:extLst>
              <a:ext uri="{FF2B5EF4-FFF2-40B4-BE49-F238E27FC236}">
                <a16:creationId xmlns:a16="http://schemas.microsoft.com/office/drawing/2014/main" id="{CE46301D-66D2-BD44-A90F-EA815B9FE884}"/>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36;p4">
            <a:extLst>
              <a:ext uri="{FF2B5EF4-FFF2-40B4-BE49-F238E27FC236}">
                <a16:creationId xmlns:a16="http://schemas.microsoft.com/office/drawing/2014/main" id="{06F4C278-E80B-8F4A-0764-9E7DB43A4E24}"/>
              </a:ext>
            </a:extLst>
          </p:cNvPr>
          <p:cNvGrpSpPr>
            <a:grpSpLocks/>
          </p:cNvGrpSpPr>
          <p:nvPr/>
        </p:nvGrpSpPr>
        <p:grpSpPr bwMode="auto">
          <a:xfrm>
            <a:off x="438150" y="555625"/>
            <a:ext cx="466725" cy="614363"/>
            <a:chOff x="447472" y="418975"/>
            <a:chExt cx="466500" cy="460200"/>
          </a:xfrm>
        </p:grpSpPr>
        <p:cxnSp>
          <p:nvCxnSpPr>
            <p:cNvPr id="5" name="Google Shape;37;p4">
              <a:extLst>
                <a:ext uri="{FF2B5EF4-FFF2-40B4-BE49-F238E27FC236}">
                  <a16:creationId xmlns:a16="http://schemas.microsoft.com/office/drawing/2014/main" id="{53BD80BE-4F08-14CF-4AD5-F8064710666E}"/>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38;p4">
              <a:extLst>
                <a:ext uri="{FF2B5EF4-FFF2-40B4-BE49-F238E27FC236}">
                  <a16:creationId xmlns:a16="http://schemas.microsoft.com/office/drawing/2014/main" id="{D0B30307-2E5C-053E-3A34-93659C908E96}"/>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39;p4">
            <a:extLst>
              <a:ext uri="{FF2B5EF4-FFF2-40B4-BE49-F238E27FC236}">
                <a16:creationId xmlns:a16="http://schemas.microsoft.com/office/drawing/2014/main" id="{97E42B2D-4AEF-9D7F-21E9-93D4D1FCE069}"/>
              </a:ext>
            </a:extLst>
          </p:cNvPr>
          <p:cNvGrpSpPr>
            <a:grpSpLocks/>
          </p:cNvGrpSpPr>
          <p:nvPr/>
        </p:nvGrpSpPr>
        <p:grpSpPr bwMode="auto">
          <a:xfrm rot="10800000">
            <a:off x="8226425" y="5716588"/>
            <a:ext cx="466725" cy="612775"/>
            <a:chOff x="447472" y="418975"/>
            <a:chExt cx="466500" cy="460200"/>
          </a:xfrm>
        </p:grpSpPr>
        <p:cxnSp>
          <p:nvCxnSpPr>
            <p:cNvPr id="8" name="Google Shape;40;p4">
              <a:extLst>
                <a:ext uri="{FF2B5EF4-FFF2-40B4-BE49-F238E27FC236}">
                  <a16:creationId xmlns:a16="http://schemas.microsoft.com/office/drawing/2014/main" id="{412642F6-AC7B-422A-91C1-1E854829FAD2}"/>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41;p4">
              <a:extLst>
                <a:ext uri="{FF2B5EF4-FFF2-40B4-BE49-F238E27FC236}">
                  <a16:creationId xmlns:a16="http://schemas.microsoft.com/office/drawing/2014/main" id="{E7491DE6-46F6-B642-8691-1BB780F63451}"/>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34" name="Google Shape;34;p4"/>
          <p:cNvSpPr txBox="1">
            <a:spLocks noGrp="1"/>
          </p:cNvSpPr>
          <p:nvPr>
            <p:ph type="title"/>
          </p:nvPr>
        </p:nvSpPr>
        <p:spPr>
          <a:xfrm>
            <a:off x="720000" y="593367"/>
            <a:ext cx="7704000" cy="763600"/>
          </a:xfrm>
          <a:prstGeom prst="rect">
            <a:avLst/>
          </a:prstGeom>
        </p:spPr>
        <p:txBody>
          <a:bodyPr spcFirstLastPara="1">
            <a:noAutofit/>
          </a:bodyPr>
          <a:lstStyle>
            <a:lvl1pPr lvl="0" rtl="0">
              <a:spcBef>
                <a:spcPts val="0"/>
              </a:spcBef>
              <a:spcAft>
                <a:spcPts val="0"/>
              </a:spcAft>
              <a:buClr>
                <a:schemeClr val="lt1"/>
              </a:buClr>
              <a:buSzPts val="3300"/>
              <a:buFont typeface="Kaisei HarunoUmi"/>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35" name="Google Shape;35;p4"/>
          <p:cNvSpPr txBox="1">
            <a:spLocks noGrp="1"/>
          </p:cNvSpPr>
          <p:nvPr>
            <p:ph type="body" idx="1"/>
          </p:nvPr>
        </p:nvSpPr>
        <p:spPr>
          <a:xfrm>
            <a:off x="720000" y="1519395"/>
            <a:ext cx="7704000" cy="4444000"/>
          </a:xfrm>
          <a:prstGeom prst="rect">
            <a:avLst/>
          </a:prstGeom>
        </p:spPr>
        <p:txBody>
          <a:bodyPr spcFirstLastPara="1">
            <a:noAutofit/>
          </a:bodyPr>
          <a:lstStyle>
            <a:lvl1pPr marL="457200" lvl="0" indent="-304800" rtl="0">
              <a:lnSpc>
                <a:spcPct val="100000"/>
              </a:lnSpc>
              <a:spcBef>
                <a:spcPts val="300"/>
              </a:spcBef>
              <a:spcAft>
                <a:spcPts val="0"/>
              </a:spcAft>
              <a:buClr>
                <a:schemeClr val="lt1"/>
              </a:buClr>
              <a:buSzPts val="1200"/>
              <a:buFont typeface="Urbanist"/>
              <a:buChar char="●"/>
              <a:defRPr>
                <a:solidFill>
                  <a:schemeClr val="lt1"/>
                </a:solidFill>
                <a:latin typeface="Urbanist"/>
                <a:ea typeface="Urbanist"/>
                <a:cs typeface="Urbanist"/>
                <a:sym typeface="Urbanist"/>
              </a:defRPr>
            </a:lvl1pPr>
            <a:lvl2pPr marL="914400" lvl="1"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2pPr>
            <a:lvl3pPr marL="1371600" lvl="2"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3pPr>
            <a:lvl4pPr marL="1828800" lvl="3"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4pPr>
            <a:lvl5pPr marL="2286000" lvl="4"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5pPr>
            <a:lvl6pPr marL="2743200" lvl="5"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6pPr>
            <a:lvl7pPr marL="3200400" lvl="6"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7pPr>
            <a:lvl8pPr marL="3657600" lvl="7"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8pPr>
            <a:lvl9pPr marL="4114800" lvl="8"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9pPr>
          </a:lstStyle>
          <a:p>
            <a:pPr lvl="0"/>
            <a:r>
              <a:rPr lang="en-US"/>
              <a:t>Click to edit Master text styles</a:t>
            </a:r>
          </a:p>
        </p:txBody>
      </p:sp>
    </p:spTree>
    <p:extLst>
      <p:ext uri="{BB962C8B-B14F-4D97-AF65-F5344CB8AC3E}">
        <p14:creationId xmlns:p14="http://schemas.microsoft.com/office/powerpoint/2010/main" val="18627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2"/>
        <p:cNvGrpSpPr/>
        <p:nvPr/>
      </p:nvGrpSpPr>
      <p:grpSpPr>
        <a:xfrm>
          <a:off x="0" y="0"/>
          <a:ext cx="0" cy="0"/>
          <a:chOff x="0" y="0"/>
          <a:chExt cx="0" cy="0"/>
        </a:xfrm>
      </p:grpSpPr>
      <p:pic>
        <p:nvPicPr>
          <p:cNvPr id="2" name="Google Shape;43;p5">
            <a:extLst>
              <a:ext uri="{FF2B5EF4-FFF2-40B4-BE49-F238E27FC236}">
                <a16:creationId xmlns:a16="http://schemas.microsoft.com/office/drawing/2014/main" id="{A16B312F-90E6-9D86-9542-02E6DEF02FE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44;p5">
            <a:extLst>
              <a:ext uri="{FF2B5EF4-FFF2-40B4-BE49-F238E27FC236}">
                <a16:creationId xmlns:a16="http://schemas.microsoft.com/office/drawing/2014/main" id="{9E1FFFD3-77BA-EC4C-BE75-2ACCA27C8850}"/>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50;p5">
            <a:extLst>
              <a:ext uri="{FF2B5EF4-FFF2-40B4-BE49-F238E27FC236}">
                <a16:creationId xmlns:a16="http://schemas.microsoft.com/office/drawing/2014/main" id="{7DBE4269-B770-F0E6-8E9B-3E752A7854C5}"/>
              </a:ext>
            </a:extLst>
          </p:cNvPr>
          <p:cNvSpPr>
            <a:spLocks noChangeArrowheads="1"/>
          </p:cNvSpPr>
          <p:nvPr/>
        </p:nvSpPr>
        <p:spPr bwMode="auto">
          <a:xfrm rot="5400000">
            <a:off x="8570913" y="6251575"/>
            <a:ext cx="420688" cy="319087"/>
          </a:xfrm>
          <a:prstGeom prst="flowChartDecision">
            <a:avLst/>
          </a:prstGeom>
          <a:solidFill>
            <a:schemeClr val="tx1"/>
          </a:solid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5" name="Google Shape;51;p5">
            <a:extLst>
              <a:ext uri="{FF2B5EF4-FFF2-40B4-BE49-F238E27FC236}">
                <a16:creationId xmlns:a16="http://schemas.microsoft.com/office/drawing/2014/main" id="{67C39E44-6CCA-BAD0-136A-7EF1EACE829A}"/>
              </a:ext>
            </a:extLst>
          </p:cNvPr>
          <p:cNvGrpSpPr>
            <a:grpSpLocks/>
          </p:cNvGrpSpPr>
          <p:nvPr/>
        </p:nvGrpSpPr>
        <p:grpSpPr bwMode="auto">
          <a:xfrm>
            <a:off x="438150" y="555625"/>
            <a:ext cx="466725" cy="614363"/>
            <a:chOff x="447472" y="418975"/>
            <a:chExt cx="466500" cy="460200"/>
          </a:xfrm>
        </p:grpSpPr>
        <p:cxnSp>
          <p:nvCxnSpPr>
            <p:cNvPr id="6" name="Google Shape;52;p5">
              <a:extLst>
                <a:ext uri="{FF2B5EF4-FFF2-40B4-BE49-F238E27FC236}">
                  <a16:creationId xmlns:a16="http://schemas.microsoft.com/office/drawing/2014/main" id="{ADE9FE5E-7674-F208-5181-A5CC1C2710CA}"/>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7" name="Google Shape;53;p5">
              <a:extLst>
                <a:ext uri="{FF2B5EF4-FFF2-40B4-BE49-F238E27FC236}">
                  <a16:creationId xmlns:a16="http://schemas.microsoft.com/office/drawing/2014/main" id="{A708E34E-257B-0320-826E-15E0128860C8}"/>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45" name="Google Shape;45;p5"/>
          <p:cNvSpPr txBox="1">
            <a:spLocks noGrp="1"/>
          </p:cNvSpPr>
          <p:nvPr>
            <p:ph type="title"/>
          </p:nvPr>
        </p:nvSpPr>
        <p:spPr>
          <a:xfrm>
            <a:off x="720000" y="593367"/>
            <a:ext cx="7704000" cy="763600"/>
          </a:xfrm>
          <a:prstGeom prst="rect">
            <a:avLst/>
          </a:prstGeom>
        </p:spPr>
        <p:txBody>
          <a:bodyPr spcFirstLastPara="1">
            <a:noAutofit/>
          </a:bodyPr>
          <a:lstStyle>
            <a:lvl1pPr lvl="0" algn="ctr" rtl="0">
              <a:spcBef>
                <a:spcPts val="0"/>
              </a:spcBef>
              <a:spcAft>
                <a:spcPts val="0"/>
              </a:spcAft>
              <a:buClr>
                <a:schemeClr val="lt1"/>
              </a:buClr>
              <a:buSzPts val="3300"/>
              <a:buFont typeface="Kaisei HarunoUmi"/>
              <a:buNone/>
              <a:defRPr>
                <a:solidFill>
                  <a:schemeClr val="lt1"/>
                </a:solidFill>
              </a:defRPr>
            </a:lvl1pPr>
            <a:lvl2pPr lvl="1"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2pPr>
            <a:lvl3pPr lvl="2"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3pPr>
            <a:lvl4pPr lvl="3"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4pPr>
            <a:lvl5pPr lvl="4"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5pPr>
            <a:lvl6pPr lvl="5"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6pPr>
            <a:lvl7pPr lvl="6"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7pPr>
            <a:lvl8pPr lvl="7"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8pPr>
            <a:lvl9pPr lvl="8"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9pPr>
          </a:lstStyle>
          <a:p>
            <a:r>
              <a:rPr lang="en-US"/>
              <a:t>Click to edit Master title style</a:t>
            </a:r>
            <a:endParaRPr/>
          </a:p>
        </p:txBody>
      </p:sp>
      <p:sp>
        <p:nvSpPr>
          <p:cNvPr id="46" name="Google Shape;46;p5"/>
          <p:cNvSpPr txBox="1">
            <a:spLocks noGrp="1"/>
          </p:cNvSpPr>
          <p:nvPr>
            <p:ph type="subTitle" idx="1"/>
          </p:nvPr>
        </p:nvSpPr>
        <p:spPr>
          <a:xfrm>
            <a:off x="5055284" y="4811665"/>
            <a:ext cx="2505600" cy="7636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47" name="Google Shape;47;p5"/>
          <p:cNvSpPr txBox="1">
            <a:spLocks noGrp="1"/>
          </p:cNvSpPr>
          <p:nvPr>
            <p:ph type="subTitle" idx="2"/>
          </p:nvPr>
        </p:nvSpPr>
        <p:spPr>
          <a:xfrm>
            <a:off x="1583300" y="4811665"/>
            <a:ext cx="2505600" cy="7636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48" name="Google Shape;48;p5"/>
          <p:cNvSpPr txBox="1">
            <a:spLocks noGrp="1"/>
          </p:cNvSpPr>
          <p:nvPr>
            <p:ph type="subTitle" idx="3"/>
          </p:nvPr>
        </p:nvSpPr>
        <p:spPr>
          <a:xfrm>
            <a:off x="5055275" y="4400967"/>
            <a:ext cx="2505600" cy="5260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49" name="Google Shape;49;p5"/>
          <p:cNvSpPr txBox="1">
            <a:spLocks noGrp="1"/>
          </p:cNvSpPr>
          <p:nvPr>
            <p:ph type="subTitle" idx="4"/>
          </p:nvPr>
        </p:nvSpPr>
        <p:spPr>
          <a:xfrm>
            <a:off x="1583300" y="4400967"/>
            <a:ext cx="2505600" cy="5260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4192459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pic>
        <p:nvPicPr>
          <p:cNvPr id="2" name="Google Shape;55;p6">
            <a:extLst>
              <a:ext uri="{FF2B5EF4-FFF2-40B4-BE49-F238E27FC236}">
                <a16:creationId xmlns:a16="http://schemas.microsoft.com/office/drawing/2014/main" id="{B10D57CC-87CB-8D63-956B-1B03D04C268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56;p6">
            <a:extLst>
              <a:ext uri="{FF2B5EF4-FFF2-40B4-BE49-F238E27FC236}">
                <a16:creationId xmlns:a16="http://schemas.microsoft.com/office/drawing/2014/main" id="{4C250173-3C57-CB87-736E-65DED61C5DDB}"/>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58;p6">
            <a:extLst>
              <a:ext uri="{FF2B5EF4-FFF2-40B4-BE49-F238E27FC236}">
                <a16:creationId xmlns:a16="http://schemas.microsoft.com/office/drawing/2014/main" id="{1D68A0D2-2BF5-AA66-4582-377A88A9A0E4}"/>
              </a:ext>
            </a:extLst>
          </p:cNvPr>
          <p:cNvGrpSpPr>
            <a:grpSpLocks/>
          </p:cNvGrpSpPr>
          <p:nvPr/>
        </p:nvGrpSpPr>
        <p:grpSpPr bwMode="auto">
          <a:xfrm>
            <a:off x="438150" y="555625"/>
            <a:ext cx="466725" cy="614363"/>
            <a:chOff x="447472" y="418975"/>
            <a:chExt cx="466500" cy="460200"/>
          </a:xfrm>
        </p:grpSpPr>
        <p:cxnSp>
          <p:nvCxnSpPr>
            <p:cNvPr id="5" name="Google Shape;59;p6">
              <a:extLst>
                <a:ext uri="{FF2B5EF4-FFF2-40B4-BE49-F238E27FC236}">
                  <a16:creationId xmlns:a16="http://schemas.microsoft.com/office/drawing/2014/main" id="{154951C3-343C-9CA5-C339-5AD19B28C661}"/>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60;p6">
              <a:extLst>
                <a:ext uri="{FF2B5EF4-FFF2-40B4-BE49-F238E27FC236}">
                  <a16:creationId xmlns:a16="http://schemas.microsoft.com/office/drawing/2014/main" id="{54181E98-52E3-0BFA-7468-023FEBC4C4C6}"/>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7" name="Google Shape;61;p6">
            <a:extLst>
              <a:ext uri="{FF2B5EF4-FFF2-40B4-BE49-F238E27FC236}">
                <a16:creationId xmlns:a16="http://schemas.microsoft.com/office/drawing/2014/main" id="{298CBCC7-2EE3-1D04-6CAA-B47D08E3962D}"/>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8" name="Google Shape;62;p6">
            <a:extLst>
              <a:ext uri="{FF2B5EF4-FFF2-40B4-BE49-F238E27FC236}">
                <a16:creationId xmlns:a16="http://schemas.microsoft.com/office/drawing/2014/main" id="{460007EB-914E-E531-96BE-34A341CE5B23}"/>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7" name="Google Shape;57;p6"/>
          <p:cNvSpPr txBox="1">
            <a:spLocks noGrp="1"/>
          </p:cNvSpPr>
          <p:nvPr>
            <p:ph type="title"/>
          </p:nvPr>
        </p:nvSpPr>
        <p:spPr>
          <a:xfrm>
            <a:off x="938250" y="597665"/>
            <a:ext cx="7267500" cy="668800"/>
          </a:xfrm>
          <a:prstGeom prst="rect">
            <a:avLst/>
          </a:prstGeom>
        </p:spPr>
        <p:txBody>
          <a:bodyPr spcFirstLastPara="1">
            <a:noAutofit/>
          </a:bodyPr>
          <a:lstStyle>
            <a:lvl1pPr lvl="0" algn="ctr" rtl="0">
              <a:spcBef>
                <a:spcPts val="0"/>
              </a:spcBef>
              <a:spcAft>
                <a:spcPts val="0"/>
              </a:spcAft>
              <a:buClr>
                <a:schemeClr val="lt1"/>
              </a:buClr>
              <a:buSzPts val="3300"/>
              <a:buFont typeface="Kaisei HarunoUmi"/>
              <a:buNone/>
              <a:defRPr/>
            </a:lvl1pPr>
            <a:lvl2pPr lvl="1" rtl="0">
              <a:spcBef>
                <a:spcPts val="0"/>
              </a:spcBef>
              <a:spcAft>
                <a:spcPts val="0"/>
              </a:spcAft>
              <a:buSzPts val="3400"/>
              <a:buFont typeface="Kaisei HarunoUmi"/>
              <a:buNone/>
              <a:defRPr sz="3400">
                <a:latin typeface="Kaisei HarunoUmi"/>
                <a:ea typeface="Kaisei HarunoUmi"/>
                <a:cs typeface="Kaisei HarunoUmi"/>
                <a:sym typeface="Kaisei HarunoUmi"/>
              </a:defRPr>
            </a:lvl2pPr>
            <a:lvl3pPr lvl="2" rtl="0">
              <a:spcBef>
                <a:spcPts val="0"/>
              </a:spcBef>
              <a:spcAft>
                <a:spcPts val="0"/>
              </a:spcAft>
              <a:buSzPts val="3400"/>
              <a:buFont typeface="Kaisei HarunoUmi"/>
              <a:buNone/>
              <a:defRPr sz="3400">
                <a:latin typeface="Kaisei HarunoUmi"/>
                <a:ea typeface="Kaisei HarunoUmi"/>
                <a:cs typeface="Kaisei HarunoUmi"/>
                <a:sym typeface="Kaisei HarunoUmi"/>
              </a:defRPr>
            </a:lvl3pPr>
            <a:lvl4pPr lvl="3" rtl="0">
              <a:spcBef>
                <a:spcPts val="0"/>
              </a:spcBef>
              <a:spcAft>
                <a:spcPts val="0"/>
              </a:spcAft>
              <a:buSzPts val="3400"/>
              <a:buFont typeface="Kaisei HarunoUmi"/>
              <a:buNone/>
              <a:defRPr sz="3400">
                <a:latin typeface="Kaisei HarunoUmi"/>
                <a:ea typeface="Kaisei HarunoUmi"/>
                <a:cs typeface="Kaisei HarunoUmi"/>
                <a:sym typeface="Kaisei HarunoUmi"/>
              </a:defRPr>
            </a:lvl4pPr>
            <a:lvl5pPr lvl="4" rtl="0">
              <a:spcBef>
                <a:spcPts val="0"/>
              </a:spcBef>
              <a:spcAft>
                <a:spcPts val="0"/>
              </a:spcAft>
              <a:buSzPts val="3400"/>
              <a:buFont typeface="Kaisei HarunoUmi"/>
              <a:buNone/>
              <a:defRPr sz="3400">
                <a:latin typeface="Kaisei HarunoUmi"/>
                <a:ea typeface="Kaisei HarunoUmi"/>
                <a:cs typeface="Kaisei HarunoUmi"/>
                <a:sym typeface="Kaisei HarunoUmi"/>
              </a:defRPr>
            </a:lvl5pPr>
            <a:lvl6pPr lvl="5" rtl="0">
              <a:spcBef>
                <a:spcPts val="0"/>
              </a:spcBef>
              <a:spcAft>
                <a:spcPts val="0"/>
              </a:spcAft>
              <a:buSzPts val="3400"/>
              <a:buFont typeface="Kaisei HarunoUmi"/>
              <a:buNone/>
              <a:defRPr sz="3400">
                <a:latin typeface="Kaisei HarunoUmi"/>
                <a:ea typeface="Kaisei HarunoUmi"/>
                <a:cs typeface="Kaisei HarunoUmi"/>
                <a:sym typeface="Kaisei HarunoUmi"/>
              </a:defRPr>
            </a:lvl6pPr>
            <a:lvl7pPr lvl="6" rtl="0">
              <a:spcBef>
                <a:spcPts val="0"/>
              </a:spcBef>
              <a:spcAft>
                <a:spcPts val="0"/>
              </a:spcAft>
              <a:buSzPts val="3400"/>
              <a:buFont typeface="Kaisei HarunoUmi"/>
              <a:buNone/>
              <a:defRPr sz="3400">
                <a:latin typeface="Kaisei HarunoUmi"/>
                <a:ea typeface="Kaisei HarunoUmi"/>
                <a:cs typeface="Kaisei HarunoUmi"/>
                <a:sym typeface="Kaisei HarunoUmi"/>
              </a:defRPr>
            </a:lvl7pPr>
            <a:lvl8pPr lvl="7" rtl="0">
              <a:spcBef>
                <a:spcPts val="0"/>
              </a:spcBef>
              <a:spcAft>
                <a:spcPts val="0"/>
              </a:spcAft>
              <a:buSzPts val="3400"/>
              <a:buFont typeface="Kaisei HarunoUmi"/>
              <a:buNone/>
              <a:defRPr sz="3400">
                <a:latin typeface="Kaisei HarunoUmi"/>
                <a:ea typeface="Kaisei HarunoUmi"/>
                <a:cs typeface="Kaisei HarunoUmi"/>
                <a:sym typeface="Kaisei HarunoUmi"/>
              </a:defRPr>
            </a:lvl8pPr>
            <a:lvl9pPr lvl="8" rtl="0">
              <a:spcBef>
                <a:spcPts val="0"/>
              </a:spcBef>
              <a:spcAft>
                <a:spcPts val="0"/>
              </a:spcAft>
              <a:buSzPts val="3400"/>
              <a:buFont typeface="Kaisei HarunoUmi"/>
              <a:buNone/>
              <a:defRPr sz="3400">
                <a:latin typeface="Kaisei HarunoUmi"/>
                <a:ea typeface="Kaisei HarunoUmi"/>
                <a:cs typeface="Kaisei HarunoUmi"/>
                <a:sym typeface="Kaisei HarunoUmi"/>
              </a:defRPr>
            </a:lvl9pPr>
          </a:lstStyle>
          <a:p>
            <a:r>
              <a:rPr lang="en-US"/>
              <a:t>Click to edit Master title style</a:t>
            </a:r>
            <a:endParaRPr/>
          </a:p>
        </p:txBody>
      </p:sp>
    </p:spTree>
    <p:extLst>
      <p:ext uri="{BB962C8B-B14F-4D97-AF65-F5344CB8AC3E}">
        <p14:creationId xmlns:p14="http://schemas.microsoft.com/office/powerpoint/2010/main" val="358574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E1F683F-FF31-F4D3-9CA7-4ADBD14770D4}"/>
              </a:ext>
            </a:extLst>
          </p:cNvPr>
          <p:cNvSpPr>
            <a:spLocks noGrp="1"/>
          </p:cNvSpPr>
          <p:nvPr>
            <p:ph type="dt" sz="half" idx="10"/>
          </p:nvPr>
        </p:nvSpPr>
        <p:spPr/>
        <p:txBody>
          <a:bodyPr/>
          <a:lstStyle>
            <a:lvl1pPr>
              <a:defRPr/>
            </a:lvl1pPr>
          </a:lstStyle>
          <a:p>
            <a:pPr>
              <a:defRPr/>
            </a:pPr>
            <a:fld id="{E0404661-81E2-4B84-BD5F-6177903B8B48}" type="datetimeFigureOut">
              <a:rPr lang="en-US"/>
              <a:pPr>
                <a:defRPr/>
              </a:pPr>
              <a:t>9/28/2024</a:t>
            </a:fld>
            <a:endParaRPr lang="en-US"/>
          </a:p>
        </p:txBody>
      </p:sp>
      <p:sp>
        <p:nvSpPr>
          <p:cNvPr id="6" name="Footer Placeholder 4">
            <a:extLst>
              <a:ext uri="{FF2B5EF4-FFF2-40B4-BE49-F238E27FC236}">
                <a16:creationId xmlns:a16="http://schemas.microsoft.com/office/drawing/2014/main" id="{5703FF70-9906-06A8-13CC-0FB8C3A0D09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AF1B5C-8DD2-A745-3B62-1294B0546E5B}"/>
              </a:ext>
            </a:extLst>
          </p:cNvPr>
          <p:cNvSpPr>
            <a:spLocks noGrp="1"/>
          </p:cNvSpPr>
          <p:nvPr>
            <p:ph type="sldNum" sz="quarter" idx="12"/>
          </p:nvPr>
        </p:nvSpPr>
        <p:spPr/>
        <p:txBody>
          <a:bodyPr/>
          <a:lstStyle>
            <a:lvl1pPr>
              <a:defRPr/>
            </a:lvl1pPr>
          </a:lstStyle>
          <a:p>
            <a:pPr>
              <a:defRPr/>
            </a:pPr>
            <a:fld id="{BE0F573A-B1B5-4317-BBBE-51DDD69F185A}" type="slidenum">
              <a:rPr lang="en-US" altLang="en-US"/>
              <a:pPr>
                <a:defRPr/>
              </a:pPr>
              <a:t>‹#›</a:t>
            </a:fld>
            <a:endParaRPr lang="en-US" altLang="en-US"/>
          </a:p>
        </p:txBody>
      </p:sp>
    </p:spTree>
    <p:extLst>
      <p:ext uri="{BB962C8B-B14F-4D97-AF65-F5344CB8AC3E}">
        <p14:creationId xmlns:p14="http://schemas.microsoft.com/office/powerpoint/2010/main" val="1819181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pic>
        <p:nvPicPr>
          <p:cNvPr id="2" name="Google Shape;64;p7">
            <a:extLst>
              <a:ext uri="{FF2B5EF4-FFF2-40B4-BE49-F238E27FC236}">
                <a16:creationId xmlns:a16="http://schemas.microsoft.com/office/drawing/2014/main" id="{32B14860-1CDE-ABCF-C327-129D9EB8120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65;p7">
            <a:extLst>
              <a:ext uri="{FF2B5EF4-FFF2-40B4-BE49-F238E27FC236}">
                <a16:creationId xmlns:a16="http://schemas.microsoft.com/office/drawing/2014/main" id="{264BB7E3-CC59-9E8F-5235-3C039C1A3908}"/>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68;p7">
            <a:extLst>
              <a:ext uri="{FF2B5EF4-FFF2-40B4-BE49-F238E27FC236}">
                <a16:creationId xmlns:a16="http://schemas.microsoft.com/office/drawing/2014/main" id="{F42AB633-F1FD-A8E2-6831-52D2B48DD72C}"/>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69;p7">
            <a:extLst>
              <a:ext uri="{FF2B5EF4-FFF2-40B4-BE49-F238E27FC236}">
                <a16:creationId xmlns:a16="http://schemas.microsoft.com/office/drawing/2014/main" id="{AB0F3DBC-447B-E501-82FA-31B819932D19}"/>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6" name="Google Shape;70;p7">
            <a:extLst>
              <a:ext uri="{FF2B5EF4-FFF2-40B4-BE49-F238E27FC236}">
                <a16:creationId xmlns:a16="http://schemas.microsoft.com/office/drawing/2014/main" id="{641212AF-A7B4-A25D-5462-0DCEA2B5356A}"/>
              </a:ext>
            </a:extLst>
          </p:cNvPr>
          <p:cNvGrpSpPr>
            <a:grpSpLocks/>
          </p:cNvGrpSpPr>
          <p:nvPr/>
        </p:nvGrpSpPr>
        <p:grpSpPr bwMode="auto">
          <a:xfrm>
            <a:off x="438150" y="555625"/>
            <a:ext cx="466725" cy="614363"/>
            <a:chOff x="447472" y="418975"/>
            <a:chExt cx="466500" cy="460200"/>
          </a:xfrm>
        </p:grpSpPr>
        <p:cxnSp>
          <p:nvCxnSpPr>
            <p:cNvPr id="7" name="Google Shape;71;p7">
              <a:extLst>
                <a:ext uri="{FF2B5EF4-FFF2-40B4-BE49-F238E27FC236}">
                  <a16:creationId xmlns:a16="http://schemas.microsoft.com/office/drawing/2014/main" id="{21DD30CF-1A11-0E44-84A9-B144C2445F24}"/>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8" name="Google Shape;72;p7">
              <a:extLst>
                <a:ext uri="{FF2B5EF4-FFF2-40B4-BE49-F238E27FC236}">
                  <a16:creationId xmlns:a16="http://schemas.microsoft.com/office/drawing/2014/main" id="{19E318F8-F617-70AD-DFAC-AEA182E83DC2}"/>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66" name="Google Shape;66;p7"/>
          <p:cNvSpPr txBox="1">
            <a:spLocks noGrp="1"/>
          </p:cNvSpPr>
          <p:nvPr>
            <p:ph type="title"/>
          </p:nvPr>
        </p:nvSpPr>
        <p:spPr>
          <a:xfrm>
            <a:off x="667625" y="1073100"/>
            <a:ext cx="4294800" cy="1058000"/>
          </a:xfrm>
          <a:prstGeom prst="rect">
            <a:avLst/>
          </a:prstGeom>
        </p:spPr>
        <p:txBody>
          <a:bodyPr spcFirstLastPara="1">
            <a:noAutofit/>
          </a:bodyPr>
          <a:lstStyle>
            <a:lvl1pPr lvl="0" rtl="0">
              <a:spcBef>
                <a:spcPts val="0"/>
              </a:spcBef>
              <a:spcAft>
                <a:spcPts val="0"/>
              </a:spcAft>
              <a:buClr>
                <a:schemeClr val="lt1"/>
              </a:buClr>
              <a:buSzPts val="3300"/>
              <a:buFont typeface="Kaisei HarunoUmi Medium"/>
              <a:buNone/>
              <a:defRPr sz="4100">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67" name="Google Shape;67;p7"/>
          <p:cNvSpPr txBox="1">
            <a:spLocks noGrp="1"/>
          </p:cNvSpPr>
          <p:nvPr>
            <p:ph type="subTitle" idx="1"/>
          </p:nvPr>
        </p:nvSpPr>
        <p:spPr>
          <a:xfrm>
            <a:off x="667625" y="2387167"/>
            <a:ext cx="4294800" cy="3064400"/>
          </a:xfrm>
          <a:prstGeom prst="rect">
            <a:avLst/>
          </a:prstGeom>
        </p:spPr>
        <p:txBody>
          <a:bodyPr spcFirstLastPara="1">
            <a:noAutofit/>
          </a:bodyPr>
          <a:lstStyle>
            <a:lvl1pPr lvl="0" rtl="0">
              <a:lnSpc>
                <a:spcPct val="100000"/>
              </a:lnSpc>
              <a:spcBef>
                <a:spcPts val="0"/>
              </a:spcBef>
              <a:spcAft>
                <a:spcPts val="0"/>
              </a:spcAft>
              <a:buClr>
                <a:schemeClr val="lt1"/>
              </a:buClr>
              <a:buSzPts val="1600"/>
              <a:buFont typeface="Urbanist"/>
              <a:buChar char="●"/>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600"/>
              <a:buFont typeface="Urbanist"/>
              <a:buChar char="○"/>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500"/>
              <a:buFont typeface="Urbanist"/>
              <a:buChar char="■"/>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500"/>
              <a:buFont typeface="Urbanist"/>
              <a:buChar char="●"/>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300"/>
              <a:buFont typeface="Urbanist"/>
              <a:buChar char="●"/>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300"/>
              <a:buFont typeface="Urbanist"/>
              <a:buChar char="○"/>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Char char="■"/>
              <a:defRPr>
                <a:solidFill>
                  <a:schemeClr val="lt1"/>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1824500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3"/>
        <p:cNvGrpSpPr/>
        <p:nvPr/>
      </p:nvGrpSpPr>
      <p:grpSpPr>
        <a:xfrm>
          <a:off x="0" y="0"/>
          <a:ext cx="0" cy="0"/>
          <a:chOff x="0" y="0"/>
          <a:chExt cx="0" cy="0"/>
        </a:xfrm>
      </p:grpSpPr>
      <p:pic>
        <p:nvPicPr>
          <p:cNvPr id="2" name="Google Shape;74;p8">
            <a:extLst>
              <a:ext uri="{FF2B5EF4-FFF2-40B4-BE49-F238E27FC236}">
                <a16:creationId xmlns:a16="http://schemas.microsoft.com/office/drawing/2014/main" id="{765000C2-2E7C-0411-14C2-AE99D9F0052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75;p8">
            <a:extLst>
              <a:ext uri="{FF2B5EF4-FFF2-40B4-BE49-F238E27FC236}">
                <a16:creationId xmlns:a16="http://schemas.microsoft.com/office/drawing/2014/main" id="{15CD25B5-CAFC-39BA-270E-314A942BA26C}"/>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77;p8">
            <a:extLst>
              <a:ext uri="{FF2B5EF4-FFF2-40B4-BE49-F238E27FC236}">
                <a16:creationId xmlns:a16="http://schemas.microsoft.com/office/drawing/2014/main" id="{31AA291E-4975-489A-1D50-4A0CF5C4B5FD}"/>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78;p8">
            <a:extLst>
              <a:ext uri="{FF2B5EF4-FFF2-40B4-BE49-F238E27FC236}">
                <a16:creationId xmlns:a16="http://schemas.microsoft.com/office/drawing/2014/main" id="{8DF66804-6398-AD98-3D81-05E7A158F571}"/>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6" name="Google Shape;79;p8">
            <a:extLst>
              <a:ext uri="{FF2B5EF4-FFF2-40B4-BE49-F238E27FC236}">
                <a16:creationId xmlns:a16="http://schemas.microsoft.com/office/drawing/2014/main" id="{0E01C7F2-1796-DC01-465E-F78991A63B62}"/>
              </a:ext>
            </a:extLst>
          </p:cNvPr>
          <p:cNvSpPr>
            <a:spLocks noChangeArrowheads="1"/>
          </p:cNvSpPr>
          <p:nvPr/>
        </p:nvSpPr>
        <p:spPr bwMode="auto">
          <a:xfrm rot="5400000">
            <a:off x="149225" y="6251575"/>
            <a:ext cx="420688"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7" name="Google Shape;80;p8">
            <a:extLst>
              <a:ext uri="{FF2B5EF4-FFF2-40B4-BE49-F238E27FC236}">
                <a16:creationId xmlns:a16="http://schemas.microsoft.com/office/drawing/2014/main" id="{26EEF97C-24EC-5253-59B3-DA3214306E81}"/>
              </a:ext>
            </a:extLst>
          </p:cNvPr>
          <p:cNvGrpSpPr>
            <a:grpSpLocks/>
          </p:cNvGrpSpPr>
          <p:nvPr/>
        </p:nvGrpSpPr>
        <p:grpSpPr bwMode="auto">
          <a:xfrm>
            <a:off x="438150" y="555625"/>
            <a:ext cx="466725" cy="614363"/>
            <a:chOff x="447472" y="418975"/>
            <a:chExt cx="466500" cy="460200"/>
          </a:xfrm>
        </p:grpSpPr>
        <p:cxnSp>
          <p:nvCxnSpPr>
            <p:cNvPr id="8" name="Google Shape;81;p8">
              <a:extLst>
                <a:ext uri="{FF2B5EF4-FFF2-40B4-BE49-F238E27FC236}">
                  <a16:creationId xmlns:a16="http://schemas.microsoft.com/office/drawing/2014/main" id="{E523AEB4-27EE-279D-5029-C9E85E647535}"/>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82;p8">
              <a:extLst>
                <a:ext uri="{FF2B5EF4-FFF2-40B4-BE49-F238E27FC236}">
                  <a16:creationId xmlns:a16="http://schemas.microsoft.com/office/drawing/2014/main" id="{E1ED719F-01A8-D9F3-4B5A-6EB5702132C0}"/>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76" name="Google Shape;76;p8"/>
          <p:cNvSpPr txBox="1">
            <a:spLocks noGrp="1"/>
          </p:cNvSpPr>
          <p:nvPr>
            <p:ph type="title"/>
          </p:nvPr>
        </p:nvSpPr>
        <p:spPr>
          <a:xfrm>
            <a:off x="1998150" y="1742800"/>
            <a:ext cx="5147700" cy="3372400"/>
          </a:xfrm>
          <a:prstGeom prst="rect">
            <a:avLst/>
          </a:prstGeom>
        </p:spPr>
        <p:txBody>
          <a:bodyPr spcFirstLastPara="1" anchor="ctr">
            <a:noAutofit/>
          </a:bodyPr>
          <a:lstStyle>
            <a:lvl1pPr lvl="0" algn="ctr">
              <a:lnSpc>
                <a:spcPct val="80000"/>
              </a:lnSpc>
              <a:spcBef>
                <a:spcPts val="0"/>
              </a:spcBef>
              <a:spcAft>
                <a:spcPts val="0"/>
              </a:spcAft>
              <a:buClr>
                <a:schemeClr val="lt1"/>
              </a:buClr>
              <a:buSzPts val="5500"/>
              <a:buFont typeface="Kaisei HarunoUmi"/>
              <a:buNone/>
              <a:defRPr sz="6000">
                <a:solidFill>
                  <a:schemeClr val="lt1"/>
                </a:solidFill>
              </a:defRPr>
            </a:lvl1pPr>
            <a:lvl2pPr lvl="1" algn="r">
              <a:spcBef>
                <a:spcPts val="0"/>
              </a:spcBef>
              <a:spcAft>
                <a:spcPts val="0"/>
              </a:spcAft>
              <a:buSzPts val="4300"/>
              <a:buNone/>
              <a:defRPr sz="4300"/>
            </a:lvl2pPr>
            <a:lvl3pPr lvl="2" algn="r">
              <a:spcBef>
                <a:spcPts val="0"/>
              </a:spcBef>
              <a:spcAft>
                <a:spcPts val="0"/>
              </a:spcAft>
              <a:buSzPts val="4300"/>
              <a:buNone/>
              <a:defRPr sz="4300"/>
            </a:lvl3pPr>
            <a:lvl4pPr lvl="3" algn="r">
              <a:spcBef>
                <a:spcPts val="0"/>
              </a:spcBef>
              <a:spcAft>
                <a:spcPts val="0"/>
              </a:spcAft>
              <a:buSzPts val="4300"/>
              <a:buNone/>
              <a:defRPr sz="4300"/>
            </a:lvl4pPr>
            <a:lvl5pPr lvl="4" algn="r">
              <a:spcBef>
                <a:spcPts val="0"/>
              </a:spcBef>
              <a:spcAft>
                <a:spcPts val="0"/>
              </a:spcAft>
              <a:buSzPts val="4300"/>
              <a:buNone/>
              <a:defRPr sz="4300"/>
            </a:lvl5pPr>
            <a:lvl6pPr lvl="5" algn="r">
              <a:spcBef>
                <a:spcPts val="0"/>
              </a:spcBef>
              <a:spcAft>
                <a:spcPts val="0"/>
              </a:spcAft>
              <a:buSzPts val="4300"/>
              <a:buNone/>
              <a:defRPr sz="4300"/>
            </a:lvl6pPr>
            <a:lvl7pPr lvl="6" algn="r">
              <a:spcBef>
                <a:spcPts val="0"/>
              </a:spcBef>
              <a:spcAft>
                <a:spcPts val="0"/>
              </a:spcAft>
              <a:buSzPts val="4300"/>
              <a:buNone/>
              <a:defRPr sz="4300"/>
            </a:lvl7pPr>
            <a:lvl8pPr lvl="7" algn="r">
              <a:spcBef>
                <a:spcPts val="0"/>
              </a:spcBef>
              <a:spcAft>
                <a:spcPts val="0"/>
              </a:spcAft>
              <a:buSzPts val="4300"/>
              <a:buNone/>
              <a:defRPr sz="4300"/>
            </a:lvl8pPr>
            <a:lvl9pPr lvl="8" algn="r">
              <a:spcBef>
                <a:spcPts val="0"/>
              </a:spcBef>
              <a:spcAft>
                <a:spcPts val="0"/>
              </a:spcAft>
              <a:buSzPts val="4300"/>
              <a:buNone/>
              <a:defRPr sz="4300"/>
            </a:lvl9pPr>
          </a:lstStyle>
          <a:p>
            <a:r>
              <a:rPr lang="en-US"/>
              <a:t>Click to edit Master title style</a:t>
            </a:r>
            <a:endParaRPr/>
          </a:p>
        </p:txBody>
      </p:sp>
    </p:spTree>
    <p:extLst>
      <p:ext uri="{BB962C8B-B14F-4D97-AF65-F5344CB8AC3E}">
        <p14:creationId xmlns:p14="http://schemas.microsoft.com/office/powerpoint/2010/main" val="1372442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3"/>
        <p:cNvGrpSpPr/>
        <p:nvPr/>
      </p:nvGrpSpPr>
      <p:grpSpPr>
        <a:xfrm>
          <a:off x="0" y="0"/>
          <a:ext cx="0" cy="0"/>
          <a:chOff x="0" y="0"/>
          <a:chExt cx="0" cy="0"/>
        </a:xfrm>
      </p:grpSpPr>
      <p:pic>
        <p:nvPicPr>
          <p:cNvPr id="2" name="Google Shape;84;p9">
            <a:extLst>
              <a:ext uri="{FF2B5EF4-FFF2-40B4-BE49-F238E27FC236}">
                <a16:creationId xmlns:a16="http://schemas.microsoft.com/office/drawing/2014/main" id="{C7A75468-0879-2652-A371-D155514FF75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85;p9">
            <a:extLst>
              <a:ext uri="{FF2B5EF4-FFF2-40B4-BE49-F238E27FC236}">
                <a16:creationId xmlns:a16="http://schemas.microsoft.com/office/drawing/2014/main" id="{D0F1CFC8-FF47-76CB-2EFF-E17672426FC2}"/>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88;p9">
            <a:extLst>
              <a:ext uri="{FF2B5EF4-FFF2-40B4-BE49-F238E27FC236}">
                <a16:creationId xmlns:a16="http://schemas.microsoft.com/office/drawing/2014/main" id="{C1558024-A7B1-619F-94C2-B21377FEC9B8}"/>
              </a:ext>
            </a:extLst>
          </p:cNvPr>
          <p:cNvGrpSpPr>
            <a:grpSpLocks/>
          </p:cNvGrpSpPr>
          <p:nvPr/>
        </p:nvGrpSpPr>
        <p:grpSpPr bwMode="auto">
          <a:xfrm>
            <a:off x="438150" y="555625"/>
            <a:ext cx="466725" cy="614363"/>
            <a:chOff x="447472" y="418975"/>
            <a:chExt cx="466500" cy="460200"/>
          </a:xfrm>
        </p:grpSpPr>
        <p:cxnSp>
          <p:nvCxnSpPr>
            <p:cNvPr id="5" name="Google Shape;89;p9">
              <a:extLst>
                <a:ext uri="{FF2B5EF4-FFF2-40B4-BE49-F238E27FC236}">
                  <a16:creationId xmlns:a16="http://schemas.microsoft.com/office/drawing/2014/main" id="{1A759336-350C-305A-5C80-C1CBCC9E679A}"/>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90;p9">
              <a:extLst>
                <a:ext uri="{FF2B5EF4-FFF2-40B4-BE49-F238E27FC236}">
                  <a16:creationId xmlns:a16="http://schemas.microsoft.com/office/drawing/2014/main" id="{701B95DF-2208-5268-FD41-2F16D1DE3FC5}"/>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7" name="Google Shape;91;p9">
            <a:extLst>
              <a:ext uri="{FF2B5EF4-FFF2-40B4-BE49-F238E27FC236}">
                <a16:creationId xmlns:a16="http://schemas.microsoft.com/office/drawing/2014/main" id="{F64F1DBF-3B09-85DA-5A94-B2AC92D75074}"/>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8" name="Google Shape;92;p9">
            <a:extLst>
              <a:ext uri="{FF2B5EF4-FFF2-40B4-BE49-F238E27FC236}">
                <a16:creationId xmlns:a16="http://schemas.microsoft.com/office/drawing/2014/main" id="{6D6ACE94-A146-68D4-A3BA-4BA680B2F0AD}"/>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86" name="Google Shape;86;p9"/>
          <p:cNvSpPr txBox="1">
            <a:spLocks noGrp="1"/>
          </p:cNvSpPr>
          <p:nvPr>
            <p:ph type="title"/>
          </p:nvPr>
        </p:nvSpPr>
        <p:spPr>
          <a:xfrm>
            <a:off x="2396700" y="1867333"/>
            <a:ext cx="4350600" cy="1886000"/>
          </a:xfrm>
          <a:prstGeom prst="rect">
            <a:avLst/>
          </a:prstGeom>
        </p:spPr>
        <p:txBody>
          <a:bodyPr spcFirstLastPara="1" anchor="b">
            <a:noAutofit/>
          </a:bodyPr>
          <a:lstStyle>
            <a:lvl1pPr lvl="0" algn="ctr" rtl="0">
              <a:spcBef>
                <a:spcPts val="0"/>
              </a:spcBef>
              <a:spcAft>
                <a:spcPts val="0"/>
              </a:spcAft>
              <a:buClr>
                <a:schemeClr val="accent1"/>
              </a:buClr>
              <a:buSzPts val="3600"/>
              <a:buFont typeface="Kaisei HarunoUmi"/>
              <a:buNone/>
              <a:defRPr sz="8000">
                <a:solidFill>
                  <a:schemeClr val="lt1"/>
                </a:solidFill>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rPr lang="en-US"/>
              <a:t>Click to edit Master title style</a:t>
            </a:r>
            <a:endParaRPr/>
          </a:p>
        </p:txBody>
      </p:sp>
      <p:sp>
        <p:nvSpPr>
          <p:cNvPr id="87" name="Google Shape;87;p9"/>
          <p:cNvSpPr txBox="1">
            <a:spLocks noGrp="1"/>
          </p:cNvSpPr>
          <p:nvPr>
            <p:ph type="subTitle" idx="1"/>
          </p:nvPr>
        </p:nvSpPr>
        <p:spPr>
          <a:xfrm>
            <a:off x="2396700" y="3753467"/>
            <a:ext cx="4350600" cy="12372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997648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3"/>
        <p:cNvGrpSpPr/>
        <p:nvPr/>
      </p:nvGrpSpPr>
      <p:grpSpPr>
        <a:xfrm>
          <a:off x="0" y="0"/>
          <a:ext cx="0" cy="0"/>
          <a:chOff x="0" y="0"/>
          <a:chExt cx="0" cy="0"/>
        </a:xfrm>
      </p:grpSpPr>
      <p:sp>
        <p:nvSpPr>
          <p:cNvPr id="94" name="Google Shape;94;p10"/>
          <p:cNvSpPr>
            <a:spLocks noGrp="1"/>
          </p:cNvSpPr>
          <p:nvPr>
            <p:ph type="pic" idx="2"/>
          </p:nvPr>
        </p:nvSpPr>
        <p:spPr>
          <a:xfrm>
            <a:off x="0" y="-267"/>
            <a:ext cx="9144000" cy="6858000"/>
          </a:xfrm>
          <a:prstGeom prst="rect">
            <a:avLst/>
          </a:prstGeom>
          <a:noFill/>
          <a:ln>
            <a:noFill/>
          </a:ln>
        </p:spPr>
      </p:sp>
      <p:sp>
        <p:nvSpPr>
          <p:cNvPr id="95" name="Google Shape;95;p10"/>
          <p:cNvSpPr txBox="1">
            <a:spLocks noGrp="1"/>
          </p:cNvSpPr>
          <p:nvPr>
            <p:ph type="title"/>
          </p:nvPr>
        </p:nvSpPr>
        <p:spPr>
          <a:xfrm>
            <a:off x="660525" y="5227367"/>
            <a:ext cx="7823100" cy="708000"/>
          </a:xfrm>
          <a:prstGeom prst="rect">
            <a:avLst/>
          </a:prstGeom>
          <a:solidFill>
            <a:schemeClr val="dk1"/>
          </a:solidFill>
          <a:ln w="9525" cap="flat" cmpd="sng">
            <a:solidFill>
              <a:schemeClr val="lt1"/>
            </a:solidFill>
            <a:prstDash val="solid"/>
            <a:round/>
            <a:headEnd type="none" w="sm" len="sm"/>
            <a:tailEnd type="none" w="sm" len="sm"/>
          </a:ln>
        </p:spPr>
        <p:txBody>
          <a:bodyPr spcFirstLastPara="1">
            <a:noAutofit/>
          </a:bodyPr>
          <a:lstStyle>
            <a:lvl1pPr lvl="0" algn="ctr" rtl="0">
              <a:spcBef>
                <a:spcPts val="0"/>
              </a:spcBef>
              <a:spcAft>
                <a:spcPts val="0"/>
              </a:spcAft>
              <a:buClr>
                <a:schemeClr val="lt1"/>
              </a:buClr>
              <a:buSzPts val="2900"/>
              <a:buFont typeface="Kaisei HarunoUmi"/>
              <a:buNone/>
              <a:defRPr sz="2200">
                <a:solidFill>
                  <a:schemeClr val="lt1"/>
                </a:solidFill>
              </a:defRPr>
            </a:lvl1pPr>
            <a:lvl2pPr lvl="1" algn="ctr" rtl="0">
              <a:spcBef>
                <a:spcPts val="0"/>
              </a:spcBef>
              <a:spcAft>
                <a:spcPts val="0"/>
              </a:spcAft>
              <a:buSzPts val="2900"/>
              <a:buFont typeface="Kaisei HarunoUmi"/>
              <a:buNone/>
              <a:defRPr sz="2900">
                <a:latin typeface="Kaisei HarunoUmi"/>
                <a:ea typeface="Kaisei HarunoUmi"/>
                <a:cs typeface="Kaisei HarunoUmi"/>
                <a:sym typeface="Kaisei HarunoUmi"/>
              </a:defRPr>
            </a:lvl2pPr>
            <a:lvl3pPr lvl="2" algn="ctr" rtl="0">
              <a:spcBef>
                <a:spcPts val="0"/>
              </a:spcBef>
              <a:spcAft>
                <a:spcPts val="0"/>
              </a:spcAft>
              <a:buSzPts val="2900"/>
              <a:buFont typeface="Kaisei HarunoUmi"/>
              <a:buNone/>
              <a:defRPr sz="2900">
                <a:latin typeface="Kaisei HarunoUmi"/>
                <a:ea typeface="Kaisei HarunoUmi"/>
                <a:cs typeface="Kaisei HarunoUmi"/>
                <a:sym typeface="Kaisei HarunoUmi"/>
              </a:defRPr>
            </a:lvl3pPr>
            <a:lvl4pPr lvl="3" algn="ctr" rtl="0">
              <a:spcBef>
                <a:spcPts val="0"/>
              </a:spcBef>
              <a:spcAft>
                <a:spcPts val="0"/>
              </a:spcAft>
              <a:buSzPts val="2900"/>
              <a:buFont typeface="Kaisei HarunoUmi"/>
              <a:buNone/>
              <a:defRPr sz="2900">
                <a:latin typeface="Kaisei HarunoUmi"/>
                <a:ea typeface="Kaisei HarunoUmi"/>
                <a:cs typeface="Kaisei HarunoUmi"/>
                <a:sym typeface="Kaisei HarunoUmi"/>
              </a:defRPr>
            </a:lvl4pPr>
            <a:lvl5pPr lvl="4" algn="ctr" rtl="0">
              <a:spcBef>
                <a:spcPts val="0"/>
              </a:spcBef>
              <a:spcAft>
                <a:spcPts val="0"/>
              </a:spcAft>
              <a:buSzPts val="2900"/>
              <a:buFont typeface="Kaisei HarunoUmi"/>
              <a:buNone/>
              <a:defRPr sz="2900">
                <a:latin typeface="Kaisei HarunoUmi"/>
                <a:ea typeface="Kaisei HarunoUmi"/>
                <a:cs typeface="Kaisei HarunoUmi"/>
                <a:sym typeface="Kaisei HarunoUmi"/>
              </a:defRPr>
            </a:lvl5pPr>
            <a:lvl6pPr lvl="5" algn="ctr" rtl="0">
              <a:spcBef>
                <a:spcPts val="0"/>
              </a:spcBef>
              <a:spcAft>
                <a:spcPts val="0"/>
              </a:spcAft>
              <a:buSzPts val="2900"/>
              <a:buFont typeface="Kaisei HarunoUmi"/>
              <a:buNone/>
              <a:defRPr sz="2900">
                <a:latin typeface="Kaisei HarunoUmi"/>
                <a:ea typeface="Kaisei HarunoUmi"/>
                <a:cs typeface="Kaisei HarunoUmi"/>
                <a:sym typeface="Kaisei HarunoUmi"/>
              </a:defRPr>
            </a:lvl6pPr>
            <a:lvl7pPr lvl="6" algn="ctr" rtl="0">
              <a:spcBef>
                <a:spcPts val="0"/>
              </a:spcBef>
              <a:spcAft>
                <a:spcPts val="0"/>
              </a:spcAft>
              <a:buSzPts val="2900"/>
              <a:buFont typeface="Kaisei HarunoUmi"/>
              <a:buNone/>
              <a:defRPr sz="2900">
                <a:latin typeface="Kaisei HarunoUmi"/>
                <a:ea typeface="Kaisei HarunoUmi"/>
                <a:cs typeface="Kaisei HarunoUmi"/>
                <a:sym typeface="Kaisei HarunoUmi"/>
              </a:defRPr>
            </a:lvl7pPr>
            <a:lvl8pPr lvl="7" algn="ctr" rtl="0">
              <a:spcBef>
                <a:spcPts val="0"/>
              </a:spcBef>
              <a:spcAft>
                <a:spcPts val="0"/>
              </a:spcAft>
              <a:buSzPts val="2900"/>
              <a:buFont typeface="Kaisei HarunoUmi"/>
              <a:buNone/>
              <a:defRPr sz="2900">
                <a:latin typeface="Kaisei HarunoUmi"/>
                <a:ea typeface="Kaisei HarunoUmi"/>
                <a:cs typeface="Kaisei HarunoUmi"/>
                <a:sym typeface="Kaisei HarunoUmi"/>
              </a:defRPr>
            </a:lvl8pPr>
            <a:lvl9pPr lvl="8" algn="ctr" rtl="0">
              <a:spcBef>
                <a:spcPts val="0"/>
              </a:spcBef>
              <a:spcAft>
                <a:spcPts val="0"/>
              </a:spcAft>
              <a:buSzPts val="2900"/>
              <a:buFont typeface="Kaisei HarunoUmi"/>
              <a:buNone/>
              <a:defRPr sz="2900">
                <a:latin typeface="Kaisei HarunoUmi"/>
                <a:ea typeface="Kaisei HarunoUmi"/>
                <a:cs typeface="Kaisei HarunoUmi"/>
                <a:sym typeface="Kaisei HarunoUmi"/>
              </a:defRPr>
            </a:lvl9pPr>
          </a:lstStyle>
          <a:p>
            <a:r>
              <a:rPr lang="en-US"/>
              <a:t>Click to edit Master title style</a:t>
            </a:r>
            <a:endParaRPr/>
          </a:p>
        </p:txBody>
      </p:sp>
    </p:spTree>
    <p:extLst>
      <p:ext uri="{BB962C8B-B14F-4D97-AF65-F5344CB8AC3E}">
        <p14:creationId xmlns:p14="http://schemas.microsoft.com/office/powerpoint/2010/main" val="173661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6"/>
        <p:cNvGrpSpPr/>
        <p:nvPr/>
      </p:nvGrpSpPr>
      <p:grpSpPr>
        <a:xfrm>
          <a:off x="0" y="0"/>
          <a:ext cx="0" cy="0"/>
          <a:chOff x="0" y="0"/>
          <a:chExt cx="0" cy="0"/>
        </a:xfrm>
      </p:grpSpPr>
      <p:pic>
        <p:nvPicPr>
          <p:cNvPr id="2" name="Google Shape;97;p11">
            <a:extLst>
              <a:ext uri="{FF2B5EF4-FFF2-40B4-BE49-F238E27FC236}">
                <a16:creationId xmlns:a16="http://schemas.microsoft.com/office/drawing/2014/main" id="{B8234A5C-69E8-46A7-B5B6-D07F1FE8AFA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98;p11">
            <a:extLst>
              <a:ext uri="{FF2B5EF4-FFF2-40B4-BE49-F238E27FC236}">
                <a16:creationId xmlns:a16="http://schemas.microsoft.com/office/drawing/2014/main" id="{BEA10B52-6F72-866D-580C-44500BDFED3D}"/>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01;p11">
            <a:extLst>
              <a:ext uri="{FF2B5EF4-FFF2-40B4-BE49-F238E27FC236}">
                <a16:creationId xmlns:a16="http://schemas.microsoft.com/office/drawing/2014/main" id="{6280CD58-FB83-6FAF-800E-0B27AAF4A15F}"/>
              </a:ext>
            </a:extLst>
          </p:cNvPr>
          <p:cNvGrpSpPr>
            <a:grpSpLocks/>
          </p:cNvGrpSpPr>
          <p:nvPr/>
        </p:nvGrpSpPr>
        <p:grpSpPr bwMode="auto">
          <a:xfrm>
            <a:off x="438150" y="555625"/>
            <a:ext cx="466725" cy="614363"/>
            <a:chOff x="447472" y="418975"/>
            <a:chExt cx="466500" cy="460200"/>
          </a:xfrm>
        </p:grpSpPr>
        <p:cxnSp>
          <p:nvCxnSpPr>
            <p:cNvPr id="5" name="Google Shape;102;p11">
              <a:extLst>
                <a:ext uri="{FF2B5EF4-FFF2-40B4-BE49-F238E27FC236}">
                  <a16:creationId xmlns:a16="http://schemas.microsoft.com/office/drawing/2014/main" id="{9F960CBC-6E90-DCB3-BC6D-AFFCDF821591}"/>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03;p11">
              <a:extLst>
                <a:ext uri="{FF2B5EF4-FFF2-40B4-BE49-F238E27FC236}">
                  <a16:creationId xmlns:a16="http://schemas.microsoft.com/office/drawing/2014/main" id="{39B5E30E-4A67-0CC1-0A70-6C5B57BC8F3F}"/>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04;p11">
            <a:extLst>
              <a:ext uri="{FF2B5EF4-FFF2-40B4-BE49-F238E27FC236}">
                <a16:creationId xmlns:a16="http://schemas.microsoft.com/office/drawing/2014/main" id="{B13878F4-1651-C091-C894-49DA57F6D6E9}"/>
              </a:ext>
            </a:extLst>
          </p:cNvPr>
          <p:cNvGrpSpPr>
            <a:grpSpLocks/>
          </p:cNvGrpSpPr>
          <p:nvPr/>
        </p:nvGrpSpPr>
        <p:grpSpPr bwMode="auto">
          <a:xfrm rot="10800000">
            <a:off x="8226425" y="5716588"/>
            <a:ext cx="466725" cy="612775"/>
            <a:chOff x="447472" y="418975"/>
            <a:chExt cx="466500" cy="460200"/>
          </a:xfrm>
        </p:grpSpPr>
        <p:cxnSp>
          <p:nvCxnSpPr>
            <p:cNvPr id="8" name="Google Shape;105;p11">
              <a:extLst>
                <a:ext uri="{FF2B5EF4-FFF2-40B4-BE49-F238E27FC236}">
                  <a16:creationId xmlns:a16="http://schemas.microsoft.com/office/drawing/2014/main" id="{111B8E25-F183-F219-23AD-A21140610581}"/>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06;p11">
              <a:extLst>
                <a:ext uri="{FF2B5EF4-FFF2-40B4-BE49-F238E27FC236}">
                  <a16:creationId xmlns:a16="http://schemas.microsoft.com/office/drawing/2014/main" id="{7A7E649A-2392-D42D-4A71-17013FD52DB8}"/>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99" name="Google Shape;99;p11"/>
          <p:cNvSpPr txBox="1">
            <a:spLocks noGrp="1"/>
          </p:cNvSpPr>
          <p:nvPr>
            <p:ph type="title"/>
          </p:nvPr>
        </p:nvSpPr>
        <p:spPr>
          <a:xfrm>
            <a:off x="1284000" y="2399300"/>
            <a:ext cx="6576000" cy="1396400"/>
          </a:xfrm>
          <a:prstGeom prst="rect">
            <a:avLst/>
          </a:prstGeom>
        </p:spPr>
        <p:txBody>
          <a:bodyPr spcFirstLastPara="1" anchor="b">
            <a:noAutofit/>
          </a:bodyPr>
          <a:lstStyle>
            <a:lvl1pPr lvl="0" algn="ctr" rtl="0">
              <a:spcBef>
                <a:spcPts val="0"/>
              </a:spcBef>
              <a:spcAft>
                <a:spcPts val="0"/>
              </a:spcAft>
              <a:buClr>
                <a:schemeClr val="lt1"/>
              </a:buClr>
              <a:buSzPts val="9700"/>
              <a:buFont typeface="Kaisei HarunoUmi"/>
              <a:buNone/>
              <a:defRPr sz="6000">
                <a:solidFill>
                  <a:schemeClr val="lt1"/>
                </a:solidFill>
              </a:defRPr>
            </a:lvl1pPr>
            <a:lvl2pPr lvl="1" algn="ctr" rtl="0">
              <a:spcBef>
                <a:spcPts val="0"/>
              </a:spcBef>
              <a:spcAft>
                <a:spcPts val="0"/>
              </a:spcAft>
              <a:buClr>
                <a:schemeClr val="accent1"/>
              </a:buClr>
              <a:buSzPts val="9700"/>
              <a:buNone/>
              <a:defRPr sz="9700">
                <a:solidFill>
                  <a:schemeClr val="accent1"/>
                </a:solidFill>
              </a:defRPr>
            </a:lvl2pPr>
            <a:lvl3pPr lvl="2" algn="ctr" rtl="0">
              <a:spcBef>
                <a:spcPts val="0"/>
              </a:spcBef>
              <a:spcAft>
                <a:spcPts val="0"/>
              </a:spcAft>
              <a:buClr>
                <a:schemeClr val="accent1"/>
              </a:buClr>
              <a:buSzPts val="9700"/>
              <a:buNone/>
              <a:defRPr sz="9700">
                <a:solidFill>
                  <a:schemeClr val="accent1"/>
                </a:solidFill>
              </a:defRPr>
            </a:lvl3pPr>
            <a:lvl4pPr lvl="3" algn="ctr" rtl="0">
              <a:spcBef>
                <a:spcPts val="0"/>
              </a:spcBef>
              <a:spcAft>
                <a:spcPts val="0"/>
              </a:spcAft>
              <a:buClr>
                <a:schemeClr val="accent1"/>
              </a:buClr>
              <a:buSzPts val="9700"/>
              <a:buNone/>
              <a:defRPr sz="9700">
                <a:solidFill>
                  <a:schemeClr val="accent1"/>
                </a:solidFill>
              </a:defRPr>
            </a:lvl4pPr>
            <a:lvl5pPr lvl="4" algn="ctr" rtl="0">
              <a:spcBef>
                <a:spcPts val="0"/>
              </a:spcBef>
              <a:spcAft>
                <a:spcPts val="0"/>
              </a:spcAft>
              <a:buClr>
                <a:schemeClr val="accent1"/>
              </a:buClr>
              <a:buSzPts val="9700"/>
              <a:buNone/>
              <a:defRPr sz="9700">
                <a:solidFill>
                  <a:schemeClr val="accent1"/>
                </a:solidFill>
              </a:defRPr>
            </a:lvl5pPr>
            <a:lvl6pPr lvl="5" algn="ctr" rtl="0">
              <a:spcBef>
                <a:spcPts val="0"/>
              </a:spcBef>
              <a:spcAft>
                <a:spcPts val="0"/>
              </a:spcAft>
              <a:buClr>
                <a:schemeClr val="accent1"/>
              </a:buClr>
              <a:buSzPts val="9700"/>
              <a:buNone/>
              <a:defRPr sz="9700">
                <a:solidFill>
                  <a:schemeClr val="accent1"/>
                </a:solidFill>
              </a:defRPr>
            </a:lvl6pPr>
            <a:lvl7pPr lvl="6" algn="ctr" rtl="0">
              <a:spcBef>
                <a:spcPts val="0"/>
              </a:spcBef>
              <a:spcAft>
                <a:spcPts val="0"/>
              </a:spcAft>
              <a:buClr>
                <a:schemeClr val="accent1"/>
              </a:buClr>
              <a:buSzPts val="9700"/>
              <a:buNone/>
              <a:defRPr sz="9700">
                <a:solidFill>
                  <a:schemeClr val="accent1"/>
                </a:solidFill>
              </a:defRPr>
            </a:lvl7pPr>
            <a:lvl8pPr lvl="7" algn="ctr" rtl="0">
              <a:spcBef>
                <a:spcPts val="0"/>
              </a:spcBef>
              <a:spcAft>
                <a:spcPts val="0"/>
              </a:spcAft>
              <a:buClr>
                <a:schemeClr val="accent1"/>
              </a:buClr>
              <a:buSzPts val="9700"/>
              <a:buNone/>
              <a:defRPr sz="9700">
                <a:solidFill>
                  <a:schemeClr val="accent1"/>
                </a:solidFill>
              </a:defRPr>
            </a:lvl8pPr>
            <a:lvl9pPr lvl="8" algn="ctr" rtl="0">
              <a:spcBef>
                <a:spcPts val="0"/>
              </a:spcBef>
              <a:spcAft>
                <a:spcPts val="0"/>
              </a:spcAft>
              <a:buClr>
                <a:schemeClr val="accent1"/>
              </a:buClr>
              <a:buSzPts val="9700"/>
              <a:buNone/>
              <a:defRPr sz="9700">
                <a:solidFill>
                  <a:schemeClr val="accent1"/>
                </a:solidFill>
              </a:defRPr>
            </a:lvl9pPr>
          </a:lstStyle>
          <a:p>
            <a:r>
              <a:rPr lang="en-US"/>
              <a:t>Click to edit Master title style</a:t>
            </a:r>
            <a:endParaRPr/>
          </a:p>
        </p:txBody>
      </p:sp>
      <p:sp>
        <p:nvSpPr>
          <p:cNvPr id="100" name="Google Shape;100;p11"/>
          <p:cNvSpPr txBox="1">
            <a:spLocks noGrp="1"/>
          </p:cNvSpPr>
          <p:nvPr>
            <p:ph type="subTitle" idx="1"/>
          </p:nvPr>
        </p:nvSpPr>
        <p:spPr>
          <a:xfrm>
            <a:off x="1284000" y="3795900"/>
            <a:ext cx="6576000" cy="662800"/>
          </a:xfrm>
          <a:prstGeom prst="rect">
            <a:avLst/>
          </a:prstGeom>
        </p:spPr>
        <p:txBody>
          <a:bodyPr spcFirstLastPara="1">
            <a:noAutofit/>
          </a:bodyPr>
          <a:lstStyle>
            <a:lvl1pPr lvl="0" algn="ctr" rtl="0">
              <a:lnSpc>
                <a:spcPct val="100000"/>
              </a:lnSpc>
              <a:spcBef>
                <a:spcPts val="0"/>
              </a:spcBef>
              <a:spcAft>
                <a:spcPts val="0"/>
              </a:spcAft>
              <a:buClr>
                <a:schemeClr val="lt1"/>
              </a:buClr>
              <a:buSzPts val="16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3256962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07"/>
        <p:cNvGrpSpPr/>
        <p:nvPr/>
      </p:nvGrpSpPr>
      <p:grpSpPr>
        <a:xfrm>
          <a:off x="0" y="0"/>
          <a:ext cx="0" cy="0"/>
          <a:chOff x="0" y="0"/>
          <a:chExt cx="0" cy="0"/>
        </a:xfrm>
      </p:grpSpPr>
    </p:spTree>
    <p:extLst>
      <p:ext uri="{BB962C8B-B14F-4D97-AF65-F5344CB8AC3E}">
        <p14:creationId xmlns:p14="http://schemas.microsoft.com/office/powerpoint/2010/main" val="18751726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8"/>
        <p:cNvGrpSpPr/>
        <p:nvPr/>
      </p:nvGrpSpPr>
      <p:grpSpPr>
        <a:xfrm>
          <a:off x="0" y="0"/>
          <a:ext cx="0" cy="0"/>
          <a:chOff x="0" y="0"/>
          <a:chExt cx="0" cy="0"/>
        </a:xfrm>
      </p:grpSpPr>
      <p:sp>
        <p:nvSpPr>
          <p:cNvPr id="2" name="Google Shape;109;p13">
            <a:extLst>
              <a:ext uri="{FF2B5EF4-FFF2-40B4-BE49-F238E27FC236}">
                <a16:creationId xmlns:a16="http://schemas.microsoft.com/office/drawing/2014/main" id="{9FB16786-516F-3883-B00B-470CDD190B15}"/>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3" name="Google Shape;121;p13">
            <a:extLst>
              <a:ext uri="{FF2B5EF4-FFF2-40B4-BE49-F238E27FC236}">
                <a16:creationId xmlns:a16="http://schemas.microsoft.com/office/drawing/2014/main" id="{9E4C5C60-3C46-DA01-7866-C384570C44EA}"/>
              </a:ext>
            </a:extLst>
          </p:cNvPr>
          <p:cNvGrpSpPr>
            <a:grpSpLocks/>
          </p:cNvGrpSpPr>
          <p:nvPr/>
        </p:nvGrpSpPr>
        <p:grpSpPr bwMode="auto">
          <a:xfrm>
            <a:off x="438150" y="555625"/>
            <a:ext cx="466725" cy="614363"/>
            <a:chOff x="447472" y="418975"/>
            <a:chExt cx="466500" cy="460200"/>
          </a:xfrm>
        </p:grpSpPr>
        <p:cxnSp>
          <p:nvCxnSpPr>
            <p:cNvPr id="4" name="Google Shape;122;p13">
              <a:extLst>
                <a:ext uri="{FF2B5EF4-FFF2-40B4-BE49-F238E27FC236}">
                  <a16:creationId xmlns:a16="http://schemas.microsoft.com/office/drawing/2014/main" id="{DDA171F5-0046-4AC5-ADE9-8B8D87926C76}"/>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5" name="Google Shape;123;p13">
              <a:extLst>
                <a:ext uri="{FF2B5EF4-FFF2-40B4-BE49-F238E27FC236}">
                  <a16:creationId xmlns:a16="http://schemas.microsoft.com/office/drawing/2014/main" id="{D04CF905-CD08-2F8B-106A-00A7EFB65FD3}"/>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10" name="Google Shape;110;p13"/>
          <p:cNvSpPr txBox="1">
            <a:spLocks noGrp="1"/>
          </p:cNvSpPr>
          <p:nvPr>
            <p:ph type="title"/>
          </p:nvPr>
        </p:nvSpPr>
        <p:spPr>
          <a:xfrm>
            <a:off x="720000" y="593367"/>
            <a:ext cx="7704000" cy="763600"/>
          </a:xfrm>
          <a:prstGeom prst="rect">
            <a:avLst/>
          </a:prstGeom>
        </p:spPr>
        <p:txBody>
          <a:bodyPr spcFirstLastPara="1">
            <a:noAutofit/>
          </a:bodyPr>
          <a:lstStyle>
            <a:lvl1pPr lvl="0" rtl="0">
              <a:spcBef>
                <a:spcPts val="0"/>
              </a:spcBef>
              <a:spcAft>
                <a:spcPts val="0"/>
              </a:spcAft>
              <a:buClr>
                <a:schemeClr val="lt1"/>
              </a:buClr>
              <a:buSzPts val="3300"/>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111" name="Google Shape;111;p13"/>
          <p:cNvSpPr txBox="1">
            <a:spLocks noGrp="1"/>
          </p:cNvSpPr>
          <p:nvPr>
            <p:ph type="subTitle" idx="1"/>
          </p:nvPr>
        </p:nvSpPr>
        <p:spPr>
          <a:xfrm>
            <a:off x="720000" y="2781635"/>
            <a:ext cx="2649900" cy="763600"/>
          </a:xfrm>
          <a:prstGeom prst="rect">
            <a:avLst/>
          </a:prstGeom>
        </p:spPr>
        <p:txBody>
          <a:bodyPr spcFirstLastPara="1">
            <a:noAutofit/>
          </a:bodyPr>
          <a:lstStyle>
            <a:lvl1pPr lvl="0" rtl="0">
              <a:lnSpc>
                <a:spcPct val="100000"/>
              </a:lnSpc>
              <a:spcBef>
                <a:spcPts val="0"/>
              </a:spcBef>
              <a:spcAft>
                <a:spcPts val="0"/>
              </a:spcAft>
              <a:buSzPts val="1400"/>
              <a:buNone/>
              <a:defRPr sz="14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12" name="Google Shape;112;p13"/>
          <p:cNvSpPr txBox="1">
            <a:spLocks noGrp="1"/>
          </p:cNvSpPr>
          <p:nvPr>
            <p:ph type="subTitle" idx="2"/>
          </p:nvPr>
        </p:nvSpPr>
        <p:spPr>
          <a:xfrm>
            <a:off x="720000" y="4969800"/>
            <a:ext cx="2649900" cy="763600"/>
          </a:xfrm>
          <a:prstGeom prst="rect">
            <a:avLst/>
          </a:prstGeom>
        </p:spPr>
        <p:txBody>
          <a:bodyPr spcFirstLastPara="1">
            <a:noAutofit/>
          </a:bodyPr>
          <a:lstStyle>
            <a:lvl1pPr lvl="0" rtl="0">
              <a:lnSpc>
                <a:spcPct val="100000"/>
              </a:lnSpc>
              <a:spcBef>
                <a:spcPts val="0"/>
              </a:spcBef>
              <a:spcAft>
                <a:spcPts val="0"/>
              </a:spcAft>
              <a:buSzPts val="1400"/>
              <a:buNone/>
              <a:defRPr sz="14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13" name="Google Shape;113;p13"/>
          <p:cNvSpPr txBox="1">
            <a:spLocks noGrp="1"/>
          </p:cNvSpPr>
          <p:nvPr>
            <p:ph type="title" idx="3"/>
          </p:nvPr>
        </p:nvSpPr>
        <p:spPr>
          <a:xfrm>
            <a:off x="720002" y="1699233"/>
            <a:ext cx="844200" cy="596800"/>
          </a:xfrm>
          <a:prstGeom prst="rect">
            <a:avLst/>
          </a:prstGeom>
          <a:noFill/>
          <a:ln>
            <a:noFill/>
          </a:ln>
        </p:spPr>
        <p:txBody>
          <a:bodyPr spcFirstLastPara="1" anchor="ctr">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114" name="Google Shape;114;p13"/>
          <p:cNvSpPr txBox="1">
            <a:spLocks noGrp="1"/>
          </p:cNvSpPr>
          <p:nvPr>
            <p:ph type="subTitle" idx="4"/>
          </p:nvPr>
        </p:nvSpPr>
        <p:spPr>
          <a:xfrm>
            <a:off x="3698042" y="2781635"/>
            <a:ext cx="2649900" cy="763600"/>
          </a:xfrm>
          <a:prstGeom prst="rect">
            <a:avLst/>
          </a:prstGeom>
        </p:spPr>
        <p:txBody>
          <a:bodyPr spcFirstLastPara="1">
            <a:noAutofit/>
          </a:bodyPr>
          <a:lstStyle>
            <a:lvl1pPr lvl="0" rtl="0">
              <a:lnSpc>
                <a:spcPct val="100000"/>
              </a:lnSpc>
              <a:spcBef>
                <a:spcPts val="0"/>
              </a:spcBef>
              <a:spcAft>
                <a:spcPts val="0"/>
              </a:spcAft>
              <a:buSzPts val="1400"/>
              <a:buNone/>
              <a:defRPr sz="14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15" name="Google Shape;115;p13"/>
          <p:cNvSpPr txBox="1">
            <a:spLocks noGrp="1"/>
          </p:cNvSpPr>
          <p:nvPr>
            <p:ph type="title" idx="5"/>
          </p:nvPr>
        </p:nvSpPr>
        <p:spPr>
          <a:xfrm>
            <a:off x="720002" y="3887485"/>
            <a:ext cx="844200" cy="596800"/>
          </a:xfrm>
          <a:prstGeom prst="rect">
            <a:avLst/>
          </a:prstGeom>
          <a:noFill/>
          <a:ln>
            <a:noFill/>
          </a:ln>
        </p:spPr>
        <p:txBody>
          <a:bodyPr spcFirstLastPara="1" anchor="ctr">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116" name="Google Shape;116;p13"/>
          <p:cNvSpPr txBox="1">
            <a:spLocks noGrp="1"/>
          </p:cNvSpPr>
          <p:nvPr>
            <p:ph type="subTitle" idx="6"/>
          </p:nvPr>
        </p:nvSpPr>
        <p:spPr>
          <a:xfrm>
            <a:off x="3698042" y="4969800"/>
            <a:ext cx="2649900" cy="763600"/>
          </a:xfrm>
          <a:prstGeom prst="rect">
            <a:avLst/>
          </a:prstGeom>
        </p:spPr>
        <p:txBody>
          <a:bodyPr spcFirstLastPara="1">
            <a:noAutofit/>
          </a:bodyPr>
          <a:lstStyle>
            <a:lvl1pPr lvl="0" rtl="0">
              <a:lnSpc>
                <a:spcPct val="100000"/>
              </a:lnSpc>
              <a:spcBef>
                <a:spcPts val="0"/>
              </a:spcBef>
              <a:spcAft>
                <a:spcPts val="0"/>
              </a:spcAft>
              <a:buSzPts val="1400"/>
              <a:buNone/>
              <a:defRPr sz="14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
        <p:nvSpPr>
          <p:cNvPr id="117" name="Google Shape;117;p13"/>
          <p:cNvSpPr txBox="1">
            <a:spLocks noGrp="1"/>
          </p:cNvSpPr>
          <p:nvPr>
            <p:ph type="title" idx="7"/>
          </p:nvPr>
        </p:nvSpPr>
        <p:spPr>
          <a:xfrm>
            <a:off x="3698053" y="1699233"/>
            <a:ext cx="844200" cy="596800"/>
          </a:xfrm>
          <a:prstGeom prst="rect">
            <a:avLst/>
          </a:prstGeom>
          <a:noFill/>
          <a:ln>
            <a:noFill/>
          </a:ln>
        </p:spPr>
        <p:txBody>
          <a:bodyPr spcFirstLastPara="1" anchor="ctr">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118" name="Google Shape;118;p13"/>
          <p:cNvSpPr txBox="1">
            <a:spLocks noGrp="1"/>
          </p:cNvSpPr>
          <p:nvPr>
            <p:ph type="title" idx="8"/>
          </p:nvPr>
        </p:nvSpPr>
        <p:spPr>
          <a:xfrm>
            <a:off x="3698053" y="3887485"/>
            <a:ext cx="844200" cy="596800"/>
          </a:xfrm>
          <a:prstGeom prst="rect">
            <a:avLst/>
          </a:prstGeom>
          <a:noFill/>
          <a:ln>
            <a:noFill/>
          </a:ln>
        </p:spPr>
        <p:txBody>
          <a:bodyPr spcFirstLastPara="1" anchor="ctr">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a:t>Click to edit Master title style</a:t>
            </a:r>
            <a:endParaRPr/>
          </a:p>
        </p:txBody>
      </p:sp>
      <p:sp>
        <p:nvSpPr>
          <p:cNvPr id="119" name="Google Shape;119;p13"/>
          <p:cNvSpPr txBox="1">
            <a:spLocks noGrp="1"/>
          </p:cNvSpPr>
          <p:nvPr>
            <p:ph type="subTitle" idx="9"/>
          </p:nvPr>
        </p:nvSpPr>
        <p:spPr>
          <a:xfrm>
            <a:off x="720000" y="2357225"/>
            <a:ext cx="2649900" cy="526000"/>
          </a:xfrm>
          <a:prstGeom prst="rect">
            <a:avLst/>
          </a:prstGeom>
        </p:spPr>
        <p:txBody>
          <a:bodyPr spcFirstLastPara="1" anchor="b">
            <a:noAutofit/>
          </a:bodyPr>
          <a:lstStyle>
            <a:lvl1pPr lvl="0" rtl="0">
              <a:lnSpc>
                <a:spcPct val="100000"/>
              </a:lnSpc>
              <a:spcBef>
                <a:spcPts val="0"/>
              </a:spcBef>
              <a:spcAft>
                <a:spcPts val="0"/>
              </a:spcAft>
              <a:buSzPts val="2400"/>
              <a:buFont typeface="Bebas Neue"/>
              <a:buNone/>
              <a:defRPr sz="2200">
                <a:solidFill>
                  <a:schemeClr val="accent1"/>
                </a:solidFill>
                <a:latin typeface="Albert Sans SemiBold"/>
                <a:ea typeface="Albert Sans SemiBold"/>
                <a:cs typeface="Albert Sans SemiBold"/>
                <a:sym typeface="Albert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20" name="Google Shape;120;p13"/>
          <p:cNvSpPr txBox="1">
            <a:spLocks noGrp="1"/>
          </p:cNvSpPr>
          <p:nvPr>
            <p:ph type="subTitle" idx="13"/>
          </p:nvPr>
        </p:nvSpPr>
        <p:spPr>
          <a:xfrm>
            <a:off x="720000" y="4545499"/>
            <a:ext cx="2649900" cy="526000"/>
          </a:xfrm>
          <a:prstGeom prst="rect">
            <a:avLst/>
          </a:prstGeom>
        </p:spPr>
        <p:txBody>
          <a:bodyPr spcFirstLastPara="1" anchor="b">
            <a:noAutofit/>
          </a:bodyPr>
          <a:lstStyle>
            <a:lvl1pPr lvl="0" rtl="0">
              <a:lnSpc>
                <a:spcPct val="100000"/>
              </a:lnSpc>
              <a:spcBef>
                <a:spcPts val="0"/>
              </a:spcBef>
              <a:spcAft>
                <a:spcPts val="0"/>
              </a:spcAft>
              <a:buSzPts val="2400"/>
              <a:buFont typeface="Bebas Neue"/>
              <a:buNone/>
              <a:defRPr sz="2200">
                <a:solidFill>
                  <a:schemeClr val="accent1"/>
                </a:solidFill>
                <a:latin typeface="Albert Sans SemiBold"/>
                <a:ea typeface="Albert Sans SemiBold"/>
                <a:cs typeface="Albert Sans SemiBold"/>
                <a:sym typeface="Albert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24" name="Google Shape;124;p13"/>
          <p:cNvSpPr txBox="1">
            <a:spLocks noGrp="1"/>
          </p:cNvSpPr>
          <p:nvPr>
            <p:ph type="subTitle" idx="14"/>
          </p:nvPr>
        </p:nvSpPr>
        <p:spPr>
          <a:xfrm>
            <a:off x="3698050" y="2357225"/>
            <a:ext cx="2649900" cy="526000"/>
          </a:xfrm>
          <a:prstGeom prst="rect">
            <a:avLst/>
          </a:prstGeom>
        </p:spPr>
        <p:txBody>
          <a:bodyPr spcFirstLastPara="1" anchor="b">
            <a:noAutofit/>
          </a:bodyPr>
          <a:lstStyle>
            <a:lvl1pPr lvl="0" rtl="0">
              <a:lnSpc>
                <a:spcPct val="100000"/>
              </a:lnSpc>
              <a:spcBef>
                <a:spcPts val="0"/>
              </a:spcBef>
              <a:spcAft>
                <a:spcPts val="0"/>
              </a:spcAft>
              <a:buSzPts val="2400"/>
              <a:buFont typeface="Bebas Neue"/>
              <a:buNone/>
              <a:defRPr sz="2200">
                <a:solidFill>
                  <a:schemeClr val="accent1"/>
                </a:solidFill>
                <a:latin typeface="Albert Sans SemiBold"/>
                <a:ea typeface="Albert Sans SemiBold"/>
                <a:cs typeface="Albert Sans SemiBold"/>
                <a:sym typeface="Albert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
        <p:nvSpPr>
          <p:cNvPr id="125" name="Google Shape;125;p13"/>
          <p:cNvSpPr txBox="1">
            <a:spLocks noGrp="1"/>
          </p:cNvSpPr>
          <p:nvPr>
            <p:ph type="subTitle" idx="15"/>
          </p:nvPr>
        </p:nvSpPr>
        <p:spPr>
          <a:xfrm>
            <a:off x="3698050" y="4545499"/>
            <a:ext cx="2649900" cy="526000"/>
          </a:xfrm>
          <a:prstGeom prst="rect">
            <a:avLst/>
          </a:prstGeom>
        </p:spPr>
        <p:txBody>
          <a:bodyPr spcFirstLastPara="1" anchor="b">
            <a:noAutofit/>
          </a:bodyPr>
          <a:lstStyle>
            <a:lvl1pPr lvl="0" rtl="0">
              <a:lnSpc>
                <a:spcPct val="100000"/>
              </a:lnSpc>
              <a:spcBef>
                <a:spcPts val="0"/>
              </a:spcBef>
              <a:spcAft>
                <a:spcPts val="0"/>
              </a:spcAft>
              <a:buSzPts val="2400"/>
              <a:buFont typeface="Bebas Neue"/>
              <a:buNone/>
              <a:defRPr sz="2200">
                <a:solidFill>
                  <a:schemeClr val="accent1"/>
                </a:solidFill>
                <a:latin typeface="Albert Sans SemiBold"/>
                <a:ea typeface="Albert Sans SemiBold"/>
                <a:cs typeface="Albert Sans SemiBold"/>
                <a:sym typeface="Albert Sans SemiBol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US"/>
              <a:t>Click to edit Master subtitle style</a:t>
            </a:r>
            <a:endParaRPr/>
          </a:p>
        </p:txBody>
      </p:sp>
    </p:spTree>
    <p:extLst>
      <p:ext uri="{BB962C8B-B14F-4D97-AF65-F5344CB8AC3E}">
        <p14:creationId xmlns:p14="http://schemas.microsoft.com/office/powerpoint/2010/main" val="592810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6"/>
        <p:cNvGrpSpPr/>
        <p:nvPr/>
      </p:nvGrpSpPr>
      <p:grpSpPr>
        <a:xfrm>
          <a:off x="0" y="0"/>
          <a:ext cx="0" cy="0"/>
          <a:chOff x="0" y="0"/>
          <a:chExt cx="0" cy="0"/>
        </a:xfrm>
      </p:grpSpPr>
      <p:pic>
        <p:nvPicPr>
          <p:cNvPr id="2" name="Google Shape;127;p14">
            <a:extLst>
              <a:ext uri="{FF2B5EF4-FFF2-40B4-BE49-F238E27FC236}">
                <a16:creationId xmlns:a16="http://schemas.microsoft.com/office/drawing/2014/main" id="{38A9D3D3-A674-B58D-2618-9265B1E00F3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30;p14">
            <a:extLst>
              <a:ext uri="{FF2B5EF4-FFF2-40B4-BE49-F238E27FC236}">
                <a16:creationId xmlns:a16="http://schemas.microsoft.com/office/drawing/2014/main" id="{40A38937-4AAD-3796-4406-AAF80D3CD17C}"/>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31;p14">
            <a:extLst>
              <a:ext uri="{FF2B5EF4-FFF2-40B4-BE49-F238E27FC236}">
                <a16:creationId xmlns:a16="http://schemas.microsoft.com/office/drawing/2014/main" id="{C4531241-EDB9-602C-D52D-BC3FB2E9AFA2}"/>
              </a:ext>
            </a:extLst>
          </p:cNvPr>
          <p:cNvGrpSpPr>
            <a:grpSpLocks/>
          </p:cNvGrpSpPr>
          <p:nvPr/>
        </p:nvGrpSpPr>
        <p:grpSpPr bwMode="auto">
          <a:xfrm>
            <a:off x="438150" y="555625"/>
            <a:ext cx="466725" cy="614363"/>
            <a:chOff x="447472" y="418975"/>
            <a:chExt cx="466500" cy="460200"/>
          </a:xfrm>
        </p:grpSpPr>
        <p:cxnSp>
          <p:nvCxnSpPr>
            <p:cNvPr id="5" name="Google Shape;132;p14">
              <a:extLst>
                <a:ext uri="{FF2B5EF4-FFF2-40B4-BE49-F238E27FC236}">
                  <a16:creationId xmlns:a16="http://schemas.microsoft.com/office/drawing/2014/main" id="{D025CA29-B74E-7C6B-CCE0-D83FE6082E84}"/>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33;p14">
              <a:extLst>
                <a:ext uri="{FF2B5EF4-FFF2-40B4-BE49-F238E27FC236}">
                  <a16:creationId xmlns:a16="http://schemas.microsoft.com/office/drawing/2014/main" id="{AA8B2129-7725-FD82-7ADA-7A98E68C3F53}"/>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34;p14">
            <a:extLst>
              <a:ext uri="{FF2B5EF4-FFF2-40B4-BE49-F238E27FC236}">
                <a16:creationId xmlns:a16="http://schemas.microsoft.com/office/drawing/2014/main" id="{F7D02029-B0E1-A791-3C04-539B3D06607F}"/>
              </a:ext>
            </a:extLst>
          </p:cNvPr>
          <p:cNvGrpSpPr>
            <a:grpSpLocks/>
          </p:cNvGrpSpPr>
          <p:nvPr/>
        </p:nvGrpSpPr>
        <p:grpSpPr bwMode="auto">
          <a:xfrm rot="10800000">
            <a:off x="8226425" y="5716588"/>
            <a:ext cx="466725" cy="612775"/>
            <a:chOff x="447472" y="418975"/>
            <a:chExt cx="466500" cy="460200"/>
          </a:xfrm>
        </p:grpSpPr>
        <p:cxnSp>
          <p:nvCxnSpPr>
            <p:cNvPr id="8" name="Google Shape;135;p14">
              <a:extLst>
                <a:ext uri="{FF2B5EF4-FFF2-40B4-BE49-F238E27FC236}">
                  <a16:creationId xmlns:a16="http://schemas.microsoft.com/office/drawing/2014/main" id="{2BF1C7E4-8647-6E04-248B-CA14BCD17A39}"/>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36;p14">
              <a:extLst>
                <a:ext uri="{FF2B5EF4-FFF2-40B4-BE49-F238E27FC236}">
                  <a16:creationId xmlns:a16="http://schemas.microsoft.com/office/drawing/2014/main" id="{CBCDD9D5-6E8B-FE8B-6D96-4B70F7E38E6A}"/>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28" name="Google Shape;128;p14"/>
          <p:cNvSpPr txBox="1">
            <a:spLocks noGrp="1"/>
          </p:cNvSpPr>
          <p:nvPr>
            <p:ph type="title"/>
          </p:nvPr>
        </p:nvSpPr>
        <p:spPr>
          <a:xfrm>
            <a:off x="1226400" y="4298200"/>
            <a:ext cx="6691200" cy="721600"/>
          </a:xfrm>
          <a:prstGeom prst="rect">
            <a:avLst/>
          </a:prstGeom>
        </p:spPr>
        <p:txBody>
          <a:bodyPr spcFirstLastPara="1">
            <a:noAutofit/>
          </a:bodyPr>
          <a:lstStyle>
            <a:lvl1pPr lvl="0" algn="r" rtl="0">
              <a:spcBef>
                <a:spcPts val="0"/>
              </a:spcBef>
              <a:spcAft>
                <a:spcPts val="0"/>
              </a:spcAft>
              <a:buClr>
                <a:schemeClr val="accent6"/>
              </a:buClr>
              <a:buSzPts val="2900"/>
              <a:buFont typeface="Urbanist"/>
              <a:buNone/>
              <a:defRPr sz="25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29" name="Google Shape;129;p14"/>
          <p:cNvSpPr txBox="1">
            <a:spLocks noGrp="1"/>
          </p:cNvSpPr>
          <p:nvPr>
            <p:ph type="subTitle" idx="1"/>
          </p:nvPr>
        </p:nvSpPr>
        <p:spPr>
          <a:xfrm>
            <a:off x="1226400" y="1628733"/>
            <a:ext cx="6691200" cy="2822400"/>
          </a:xfrm>
          <a:prstGeom prst="rect">
            <a:avLst/>
          </a:prstGeom>
        </p:spPr>
        <p:txBody>
          <a:bodyPr spcFirstLastPara="1" anchor="ctr">
            <a:noAutofit/>
          </a:bodyPr>
          <a:lstStyle>
            <a:lvl1pPr lvl="0" algn="r" rtl="0">
              <a:lnSpc>
                <a:spcPct val="100000"/>
              </a:lnSpc>
              <a:spcBef>
                <a:spcPts val="0"/>
              </a:spcBef>
              <a:spcAft>
                <a:spcPts val="0"/>
              </a:spcAft>
              <a:buClr>
                <a:schemeClr val="lt1"/>
              </a:buClr>
              <a:buSzPts val="3000"/>
              <a:buNone/>
              <a:defRPr sz="3000">
                <a:solidFill>
                  <a:schemeClr val="lt1"/>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r>
              <a:rPr lang="en-US"/>
              <a:t>Click to edit Master subtitle style</a:t>
            </a:r>
            <a:endParaRPr/>
          </a:p>
        </p:txBody>
      </p:sp>
    </p:spTree>
    <p:extLst>
      <p:ext uri="{BB962C8B-B14F-4D97-AF65-F5344CB8AC3E}">
        <p14:creationId xmlns:p14="http://schemas.microsoft.com/office/powerpoint/2010/main" val="1469959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7"/>
        <p:cNvGrpSpPr/>
        <p:nvPr/>
      </p:nvGrpSpPr>
      <p:grpSpPr>
        <a:xfrm>
          <a:off x="0" y="0"/>
          <a:ext cx="0" cy="0"/>
          <a:chOff x="0" y="0"/>
          <a:chExt cx="0" cy="0"/>
        </a:xfrm>
      </p:grpSpPr>
      <p:pic>
        <p:nvPicPr>
          <p:cNvPr id="2" name="Google Shape;138;p15">
            <a:extLst>
              <a:ext uri="{FF2B5EF4-FFF2-40B4-BE49-F238E27FC236}">
                <a16:creationId xmlns:a16="http://schemas.microsoft.com/office/drawing/2014/main" id="{736DD839-C95F-5C40-E41D-5CD302A6D66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39;p15">
            <a:extLst>
              <a:ext uri="{FF2B5EF4-FFF2-40B4-BE49-F238E27FC236}">
                <a16:creationId xmlns:a16="http://schemas.microsoft.com/office/drawing/2014/main" id="{BCACF240-7C07-7773-9E59-CA52F99E9A98}"/>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42;p15">
            <a:extLst>
              <a:ext uri="{FF2B5EF4-FFF2-40B4-BE49-F238E27FC236}">
                <a16:creationId xmlns:a16="http://schemas.microsoft.com/office/drawing/2014/main" id="{8909BCF9-88DD-F96B-DC20-44BDEBB0188C}"/>
              </a:ext>
            </a:extLst>
          </p:cNvPr>
          <p:cNvGrpSpPr>
            <a:grpSpLocks/>
          </p:cNvGrpSpPr>
          <p:nvPr/>
        </p:nvGrpSpPr>
        <p:grpSpPr bwMode="auto">
          <a:xfrm>
            <a:off x="438150" y="555625"/>
            <a:ext cx="466725" cy="614363"/>
            <a:chOff x="447472" y="418975"/>
            <a:chExt cx="466500" cy="460200"/>
          </a:xfrm>
        </p:grpSpPr>
        <p:cxnSp>
          <p:nvCxnSpPr>
            <p:cNvPr id="5" name="Google Shape;143;p15">
              <a:extLst>
                <a:ext uri="{FF2B5EF4-FFF2-40B4-BE49-F238E27FC236}">
                  <a16:creationId xmlns:a16="http://schemas.microsoft.com/office/drawing/2014/main" id="{8640384C-F4DC-E824-2F78-C2D758D0B3DE}"/>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44;p15">
              <a:extLst>
                <a:ext uri="{FF2B5EF4-FFF2-40B4-BE49-F238E27FC236}">
                  <a16:creationId xmlns:a16="http://schemas.microsoft.com/office/drawing/2014/main" id="{205D1CDB-1A08-BC7E-1DE6-01341540554E}"/>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45;p15">
            <a:extLst>
              <a:ext uri="{FF2B5EF4-FFF2-40B4-BE49-F238E27FC236}">
                <a16:creationId xmlns:a16="http://schemas.microsoft.com/office/drawing/2014/main" id="{F43BDB27-2D38-549C-ADFD-9C82BA0CED37}"/>
              </a:ext>
            </a:extLst>
          </p:cNvPr>
          <p:cNvGrpSpPr>
            <a:grpSpLocks/>
          </p:cNvGrpSpPr>
          <p:nvPr/>
        </p:nvGrpSpPr>
        <p:grpSpPr bwMode="auto">
          <a:xfrm rot="10800000">
            <a:off x="8226425" y="5716588"/>
            <a:ext cx="466725" cy="612775"/>
            <a:chOff x="447472" y="418975"/>
            <a:chExt cx="466500" cy="460200"/>
          </a:xfrm>
        </p:grpSpPr>
        <p:cxnSp>
          <p:nvCxnSpPr>
            <p:cNvPr id="8" name="Google Shape;146;p15">
              <a:extLst>
                <a:ext uri="{FF2B5EF4-FFF2-40B4-BE49-F238E27FC236}">
                  <a16:creationId xmlns:a16="http://schemas.microsoft.com/office/drawing/2014/main" id="{2D2DF0F2-ED6F-C5D3-048D-A8BDD1571122}"/>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47;p15">
              <a:extLst>
                <a:ext uri="{FF2B5EF4-FFF2-40B4-BE49-F238E27FC236}">
                  <a16:creationId xmlns:a16="http://schemas.microsoft.com/office/drawing/2014/main" id="{46411858-C1DE-3C86-35A9-474B403B7A19}"/>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40" name="Google Shape;140;p15"/>
          <p:cNvSpPr txBox="1">
            <a:spLocks noGrp="1"/>
          </p:cNvSpPr>
          <p:nvPr>
            <p:ph type="title"/>
          </p:nvPr>
        </p:nvSpPr>
        <p:spPr>
          <a:xfrm>
            <a:off x="1973100" y="583185"/>
            <a:ext cx="5197800" cy="1590800"/>
          </a:xfrm>
          <a:prstGeom prst="rect">
            <a:avLst/>
          </a:prstGeom>
        </p:spPr>
        <p:txBody>
          <a:bodyPr spcFirstLastPara="1" anchor="b">
            <a:noAutofit/>
          </a:bodyPr>
          <a:lstStyle>
            <a:lvl1pPr lvl="0" algn="ctr" rtl="0">
              <a:spcBef>
                <a:spcPts val="0"/>
              </a:spcBef>
              <a:spcAft>
                <a:spcPts val="0"/>
              </a:spcAft>
              <a:buClr>
                <a:schemeClr val="lt1"/>
              </a:buClr>
              <a:buSzPts val="3300"/>
              <a:buFont typeface="Kaisei HarunoUmi Medium"/>
              <a:buNone/>
              <a:defRPr>
                <a:solidFill>
                  <a:schemeClr val="lt1"/>
                </a:solidFill>
              </a:defRPr>
            </a:lvl1pPr>
            <a:lvl2pPr lvl="1"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2pPr>
            <a:lvl3pPr lvl="2"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3pPr>
            <a:lvl4pPr lvl="3"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4pPr>
            <a:lvl5pPr lvl="4"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5pPr>
            <a:lvl6pPr lvl="5"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6pPr>
            <a:lvl7pPr lvl="6"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7pPr>
            <a:lvl8pPr lvl="7"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8pPr>
            <a:lvl9pPr lvl="8" rtl="0">
              <a:spcBef>
                <a:spcPts val="0"/>
              </a:spcBef>
              <a:spcAft>
                <a:spcPts val="0"/>
              </a:spcAft>
              <a:buClr>
                <a:schemeClr val="accent1"/>
              </a:buClr>
              <a:buSzPts val="3300"/>
              <a:buFont typeface="Kaisei HarunoUmi Medium"/>
              <a:buNone/>
              <a:defRPr>
                <a:solidFill>
                  <a:schemeClr val="accent1"/>
                </a:solidFill>
                <a:latin typeface="Kaisei HarunoUmi Medium"/>
                <a:ea typeface="Kaisei HarunoUmi Medium"/>
                <a:cs typeface="Kaisei HarunoUmi Medium"/>
                <a:sym typeface="Kaisei HarunoUmi Medium"/>
              </a:defRPr>
            </a:lvl9pPr>
          </a:lstStyle>
          <a:p>
            <a:r>
              <a:rPr lang="en-US"/>
              <a:t>Click to edit Master title style</a:t>
            </a:r>
            <a:endParaRPr/>
          </a:p>
        </p:txBody>
      </p:sp>
      <p:sp>
        <p:nvSpPr>
          <p:cNvPr id="141" name="Google Shape;141;p15"/>
          <p:cNvSpPr txBox="1">
            <a:spLocks noGrp="1"/>
          </p:cNvSpPr>
          <p:nvPr>
            <p:ph type="subTitle" idx="1"/>
          </p:nvPr>
        </p:nvSpPr>
        <p:spPr>
          <a:xfrm>
            <a:off x="2463600" y="5063367"/>
            <a:ext cx="4216800" cy="11320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2pPr>
            <a:lvl3pPr lvl="2"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3pPr>
            <a:lvl4pPr lvl="3"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4pPr>
            <a:lvl5pPr lvl="4"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5pPr>
            <a:lvl6pPr lvl="5"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6pPr>
            <a:lvl7pPr lvl="6"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7pPr>
            <a:lvl8pPr lvl="7" algn="ctr" rtl="0">
              <a:lnSpc>
                <a:spcPct val="100000"/>
              </a:lnSpc>
              <a:spcBef>
                <a:spcPts val="1600"/>
              </a:spcBef>
              <a:spcAft>
                <a:spcPts val="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8pPr>
            <a:lvl9pPr lvl="8" algn="ctr" rtl="0">
              <a:lnSpc>
                <a:spcPct val="100000"/>
              </a:lnSpc>
              <a:spcBef>
                <a:spcPts val="1600"/>
              </a:spcBef>
              <a:spcAft>
                <a:spcPts val="1600"/>
              </a:spcAft>
              <a:buClr>
                <a:schemeClr val="lt1"/>
              </a:buClr>
              <a:buSzPts val="1400"/>
              <a:buFont typeface="Kaisei HarunoUmi"/>
              <a:buNone/>
              <a:defRPr>
                <a:solidFill>
                  <a:schemeClr val="lt1"/>
                </a:solidFill>
                <a:latin typeface="Kaisei HarunoUmi"/>
                <a:ea typeface="Kaisei HarunoUmi"/>
                <a:cs typeface="Kaisei HarunoUmi"/>
                <a:sym typeface="Kaisei HarunoUmi"/>
              </a:defRPr>
            </a:lvl9pPr>
          </a:lstStyle>
          <a:p>
            <a:r>
              <a:rPr lang="en-US"/>
              <a:t>Click to edit Master subtitle style</a:t>
            </a:r>
            <a:endParaRPr/>
          </a:p>
        </p:txBody>
      </p:sp>
    </p:spTree>
    <p:extLst>
      <p:ext uri="{BB962C8B-B14F-4D97-AF65-F5344CB8AC3E}">
        <p14:creationId xmlns:p14="http://schemas.microsoft.com/office/powerpoint/2010/main" val="23563596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8"/>
        <p:cNvGrpSpPr/>
        <p:nvPr/>
      </p:nvGrpSpPr>
      <p:grpSpPr>
        <a:xfrm>
          <a:off x="0" y="0"/>
          <a:ext cx="0" cy="0"/>
          <a:chOff x="0" y="0"/>
          <a:chExt cx="0" cy="0"/>
        </a:xfrm>
      </p:grpSpPr>
      <p:pic>
        <p:nvPicPr>
          <p:cNvPr id="2" name="Google Shape;149;p16">
            <a:extLst>
              <a:ext uri="{FF2B5EF4-FFF2-40B4-BE49-F238E27FC236}">
                <a16:creationId xmlns:a16="http://schemas.microsoft.com/office/drawing/2014/main" id="{A8577E74-85F4-B74C-74DB-7507518A38C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50;p16">
            <a:extLst>
              <a:ext uri="{FF2B5EF4-FFF2-40B4-BE49-F238E27FC236}">
                <a16:creationId xmlns:a16="http://schemas.microsoft.com/office/drawing/2014/main" id="{A067A80F-AF3B-B102-1870-126E520B465D}"/>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53;p16">
            <a:extLst>
              <a:ext uri="{FF2B5EF4-FFF2-40B4-BE49-F238E27FC236}">
                <a16:creationId xmlns:a16="http://schemas.microsoft.com/office/drawing/2014/main" id="{3B353ABF-8244-E7DC-971B-87CCD82167FE}"/>
              </a:ext>
            </a:extLst>
          </p:cNvPr>
          <p:cNvGrpSpPr>
            <a:grpSpLocks/>
          </p:cNvGrpSpPr>
          <p:nvPr/>
        </p:nvGrpSpPr>
        <p:grpSpPr bwMode="auto">
          <a:xfrm rot="-5400000">
            <a:off x="367507" y="5793581"/>
            <a:ext cx="622300" cy="458787"/>
            <a:chOff x="447472" y="418975"/>
            <a:chExt cx="466500" cy="460200"/>
          </a:xfrm>
        </p:grpSpPr>
        <p:cxnSp>
          <p:nvCxnSpPr>
            <p:cNvPr id="5" name="Google Shape;154;p16">
              <a:extLst>
                <a:ext uri="{FF2B5EF4-FFF2-40B4-BE49-F238E27FC236}">
                  <a16:creationId xmlns:a16="http://schemas.microsoft.com/office/drawing/2014/main" id="{0CF5F523-E1D8-B0A8-B58E-8469E6E80B9B}"/>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55;p16">
              <a:extLst>
                <a:ext uri="{FF2B5EF4-FFF2-40B4-BE49-F238E27FC236}">
                  <a16:creationId xmlns:a16="http://schemas.microsoft.com/office/drawing/2014/main" id="{76945894-43AB-B0A3-1AA1-50EF9ECA5199}"/>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56;p16">
            <a:extLst>
              <a:ext uri="{FF2B5EF4-FFF2-40B4-BE49-F238E27FC236}">
                <a16:creationId xmlns:a16="http://schemas.microsoft.com/office/drawing/2014/main" id="{4DF0FA6C-4BB0-C6DD-5135-FD117997948E}"/>
              </a:ext>
            </a:extLst>
          </p:cNvPr>
          <p:cNvGrpSpPr>
            <a:grpSpLocks/>
          </p:cNvGrpSpPr>
          <p:nvPr/>
        </p:nvGrpSpPr>
        <p:grpSpPr bwMode="auto">
          <a:xfrm rot="10800000">
            <a:off x="8226425" y="5716588"/>
            <a:ext cx="466725" cy="612775"/>
            <a:chOff x="447472" y="418975"/>
            <a:chExt cx="466500" cy="460200"/>
          </a:xfrm>
        </p:grpSpPr>
        <p:cxnSp>
          <p:nvCxnSpPr>
            <p:cNvPr id="8" name="Google Shape;157;p16">
              <a:extLst>
                <a:ext uri="{FF2B5EF4-FFF2-40B4-BE49-F238E27FC236}">
                  <a16:creationId xmlns:a16="http://schemas.microsoft.com/office/drawing/2014/main" id="{93799A0B-16E4-D99C-A92B-9DE9491858EA}"/>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58;p16">
              <a:extLst>
                <a:ext uri="{FF2B5EF4-FFF2-40B4-BE49-F238E27FC236}">
                  <a16:creationId xmlns:a16="http://schemas.microsoft.com/office/drawing/2014/main" id="{47D737A3-C038-3838-4C7D-DC205C9E3AB3}"/>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51" name="Google Shape;151;p16"/>
          <p:cNvSpPr txBox="1">
            <a:spLocks noGrp="1"/>
          </p:cNvSpPr>
          <p:nvPr>
            <p:ph type="title"/>
          </p:nvPr>
        </p:nvSpPr>
        <p:spPr>
          <a:xfrm>
            <a:off x="720000" y="1901500"/>
            <a:ext cx="3353400" cy="1476800"/>
          </a:xfrm>
          <a:prstGeom prst="rect">
            <a:avLst/>
          </a:prstGeom>
        </p:spPr>
        <p:txBody>
          <a:bodyPr spcFirstLastPara="1" anchor="b">
            <a:noAutofit/>
          </a:bodyPr>
          <a:lstStyle>
            <a:lvl1pPr lvl="0" rtl="0">
              <a:spcBef>
                <a:spcPts val="0"/>
              </a:spcBef>
              <a:spcAft>
                <a:spcPts val="0"/>
              </a:spcAft>
              <a:buClr>
                <a:schemeClr val="lt1"/>
              </a:buClr>
              <a:buSzPts val="3300"/>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152" name="Google Shape;152;p16"/>
          <p:cNvSpPr txBox="1">
            <a:spLocks noGrp="1"/>
          </p:cNvSpPr>
          <p:nvPr>
            <p:ph type="subTitle" idx="1"/>
          </p:nvPr>
        </p:nvSpPr>
        <p:spPr>
          <a:xfrm>
            <a:off x="713225" y="3378433"/>
            <a:ext cx="3353400" cy="10736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24482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07C314-5901-900D-D634-D19AB09B1B4D}"/>
              </a:ext>
            </a:extLst>
          </p:cNvPr>
          <p:cNvSpPr>
            <a:spLocks noGrp="1"/>
          </p:cNvSpPr>
          <p:nvPr>
            <p:ph type="dt" sz="half" idx="10"/>
          </p:nvPr>
        </p:nvSpPr>
        <p:spPr/>
        <p:txBody>
          <a:bodyPr/>
          <a:lstStyle>
            <a:lvl1pPr>
              <a:defRPr/>
            </a:lvl1pPr>
          </a:lstStyle>
          <a:p>
            <a:pPr>
              <a:defRPr/>
            </a:pPr>
            <a:fld id="{5A0D57C9-5F2D-4215-B2BA-1ACF430B2468}" type="datetimeFigureOut">
              <a:rPr lang="en-US"/>
              <a:pPr>
                <a:defRPr/>
              </a:pPr>
              <a:t>9/28/2024</a:t>
            </a:fld>
            <a:endParaRPr lang="en-US"/>
          </a:p>
        </p:txBody>
      </p:sp>
      <p:sp>
        <p:nvSpPr>
          <p:cNvPr id="8" name="Footer Placeholder 4">
            <a:extLst>
              <a:ext uri="{FF2B5EF4-FFF2-40B4-BE49-F238E27FC236}">
                <a16:creationId xmlns:a16="http://schemas.microsoft.com/office/drawing/2014/main" id="{7AAB7802-BEC4-E63A-1B2F-6CB73902BF7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C26995B-1527-C858-A184-E711CB5E7323}"/>
              </a:ext>
            </a:extLst>
          </p:cNvPr>
          <p:cNvSpPr>
            <a:spLocks noGrp="1"/>
          </p:cNvSpPr>
          <p:nvPr>
            <p:ph type="sldNum" sz="quarter" idx="12"/>
          </p:nvPr>
        </p:nvSpPr>
        <p:spPr/>
        <p:txBody>
          <a:bodyPr/>
          <a:lstStyle>
            <a:lvl1pPr>
              <a:defRPr/>
            </a:lvl1pPr>
          </a:lstStyle>
          <a:p>
            <a:pPr>
              <a:defRPr/>
            </a:pPr>
            <a:fld id="{65ABB8B2-9486-4D1C-A6F3-BBBBA6662967}" type="slidenum">
              <a:rPr lang="en-US" altLang="en-US"/>
              <a:pPr>
                <a:defRPr/>
              </a:pPr>
              <a:t>‹#›</a:t>
            </a:fld>
            <a:endParaRPr lang="en-US" altLang="en-US"/>
          </a:p>
        </p:txBody>
      </p:sp>
    </p:spTree>
    <p:extLst>
      <p:ext uri="{BB962C8B-B14F-4D97-AF65-F5344CB8AC3E}">
        <p14:creationId xmlns:p14="http://schemas.microsoft.com/office/powerpoint/2010/main" val="3772433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59"/>
        <p:cNvGrpSpPr/>
        <p:nvPr/>
      </p:nvGrpSpPr>
      <p:grpSpPr>
        <a:xfrm>
          <a:off x="0" y="0"/>
          <a:ext cx="0" cy="0"/>
          <a:chOff x="0" y="0"/>
          <a:chExt cx="0" cy="0"/>
        </a:xfrm>
      </p:grpSpPr>
      <p:pic>
        <p:nvPicPr>
          <p:cNvPr id="2" name="Google Shape;160;p17">
            <a:extLst>
              <a:ext uri="{FF2B5EF4-FFF2-40B4-BE49-F238E27FC236}">
                <a16:creationId xmlns:a16="http://schemas.microsoft.com/office/drawing/2014/main" id="{99521F5D-1D98-95D4-48BE-BF0483A548B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61;p17">
            <a:extLst>
              <a:ext uri="{FF2B5EF4-FFF2-40B4-BE49-F238E27FC236}">
                <a16:creationId xmlns:a16="http://schemas.microsoft.com/office/drawing/2014/main" id="{0CE4B956-6F2D-5459-5741-8A9C463E1AFC}"/>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64;p17">
            <a:extLst>
              <a:ext uri="{FF2B5EF4-FFF2-40B4-BE49-F238E27FC236}">
                <a16:creationId xmlns:a16="http://schemas.microsoft.com/office/drawing/2014/main" id="{DAB2D5E2-1F04-00DF-7F20-611F771C85D4}"/>
              </a:ext>
            </a:extLst>
          </p:cNvPr>
          <p:cNvGrpSpPr>
            <a:grpSpLocks/>
          </p:cNvGrpSpPr>
          <p:nvPr/>
        </p:nvGrpSpPr>
        <p:grpSpPr bwMode="auto">
          <a:xfrm rot="-5400000">
            <a:off x="367507" y="5793581"/>
            <a:ext cx="622300" cy="458787"/>
            <a:chOff x="447472" y="418975"/>
            <a:chExt cx="466500" cy="460200"/>
          </a:xfrm>
        </p:grpSpPr>
        <p:cxnSp>
          <p:nvCxnSpPr>
            <p:cNvPr id="5" name="Google Shape;165;p17">
              <a:extLst>
                <a:ext uri="{FF2B5EF4-FFF2-40B4-BE49-F238E27FC236}">
                  <a16:creationId xmlns:a16="http://schemas.microsoft.com/office/drawing/2014/main" id="{6C7DD278-2220-34A2-2A0B-340C09146C28}"/>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66;p17">
              <a:extLst>
                <a:ext uri="{FF2B5EF4-FFF2-40B4-BE49-F238E27FC236}">
                  <a16:creationId xmlns:a16="http://schemas.microsoft.com/office/drawing/2014/main" id="{D11EBCF6-2FC8-3ABF-2D17-F143713A1B0D}"/>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67;p17">
            <a:extLst>
              <a:ext uri="{FF2B5EF4-FFF2-40B4-BE49-F238E27FC236}">
                <a16:creationId xmlns:a16="http://schemas.microsoft.com/office/drawing/2014/main" id="{C5764AA5-E415-1E34-060E-8351DBC43D00}"/>
              </a:ext>
            </a:extLst>
          </p:cNvPr>
          <p:cNvGrpSpPr>
            <a:grpSpLocks/>
          </p:cNvGrpSpPr>
          <p:nvPr/>
        </p:nvGrpSpPr>
        <p:grpSpPr bwMode="auto">
          <a:xfrm rot="10800000">
            <a:off x="8226425" y="5716588"/>
            <a:ext cx="466725" cy="612775"/>
            <a:chOff x="447472" y="418975"/>
            <a:chExt cx="466500" cy="460200"/>
          </a:xfrm>
        </p:grpSpPr>
        <p:cxnSp>
          <p:nvCxnSpPr>
            <p:cNvPr id="8" name="Google Shape;168;p17">
              <a:extLst>
                <a:ext uri="{FF2B5EF4-FFF2-40B4-BE49-F238E27FC236}">
                  <a16:creationId xmlns:a16="http://schemas.microsoft.com/office/drawing/2014/main" id="{78D9D075-CD0F-5753-A1C1-74C960428F67}"/>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69;p17">
              <a:extLst>
                <a:ext uri="{FF2B5EF4-FFF2-40B4-BE49-F238E27FC236}">
                  <a16:creationId xmlns:a16="http://schemas.microsoft.com/office/drawing/2014/main" id="{A0D72E27-911B-332B-84FC-AD00B195CC6F}"/>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0" name="Google Shape;170;p17">
            <a:extLst>
              <a:ext uri="{FF2B5EF4-FFF2-40B4-BE49-F238E27FC236}">
                <a16:creationId xmlns:a16="http://schemas.microsoft.com/office/drawing/2014/main" id="{9BB6A92B-5E63-0FD1-68DE-F762F33916E4}"/>
              </a:ext>
            </a:extLst>
          </p:cNvPr>
          <p:cNvSpPr>
            <a:spLocks noChangeArrowheads="1"/>
          </p:cNvSpPr>
          <p:nvPr/>
        </p:nvSpPr>
        <p:spPr bwMode="auto">
          <a:xfrm rot="5400000">
            <a:off x="169863" y="274638"/>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11" name="Google Shape;171;p17">
            <a:extLst>
              <a:ext uri="{FF2B5EF4-FFF2-40B4-BE49-F238E27FC236}">
                <a16:creationId xmlns:a16="http://schemas.microsoft.com/office/drawing/2014/main" id="{228404A0-FD0B-E7CB-A1D9-AAEEBF51F109}"/>
              </a:ext>
            </a:extLst>
          </p:cNvPr>
          <p:cNvSpPr>
            <a:spLocks noChangeArrowheads="1"/>
          </p:cNvSpPr>
          <p:nvPr/>
        </p:nvSpPr>
        <p:spPr bwMode="auto">
          <a:xfrm rot="5400000">
            <a:off x="8562182" y="288131"/>
            <a:ext cx="419100"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162" name="Google Shape;162;p17"/>
          <p:cNvSpPr txBox="1">
            <a:spLocks noGrp="1"/>
          </p:cNvSpPr>
          <p:nvPr>
            <p:ph type="title"/>
          </p:nvPr>
        </p:nvSpPr>
        <p:spPr>
          <a:xfrm>
            <a:off x="4786850" y="1788100"/>
            <a:ext cx="3003000" cy="1440400"/>
          </a:xfrm>
          <a:prstGeom prst="rect">
            <a:avLst/>
          </a:prstGeom>
        </p:spPr>
        <p:txBody>
          <a:bodyPr spcFirstLastPara="1" anchor="b">
            <a:noAutofit/>
          </a:bodyPr>
          <a:lstStyle>
            <a:lvl1pPr lvl="0" algn="r" rtl="0">
              <a:spcBef>
                <a:spcPts val="0"/>
              </a:spcBef>
              <a:spcAft>
                <a:spcPts val="0"/>
              </a:spcAft>
              <a:buClr>
                <a:schemeClr val="lt1"/>
              </a:buClr>
              <a:buSzPts val="3300"/>
              <a:buFont typeface="Kaisei HarunoUmi"/>
              <a:buNone/>
              <a:defRPr>
                <a:solidFill>
                  <a:schemeClr val="lt1"/>
                </a:solidFill>
              </a:defRPr>
            </a:lvl1pPr>
            <a:lvl2pPr lvl="1"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2pPr>
            <a:lvl3pPr lvl="2"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3pPr>
            <a:lvl4pPr lvl="3"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4pPr>
            <a:lvl5pPr lvl="4"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5pPr>
            <a:lvl6pPr lvl="5"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6pPr>
            <a:lvl7pPr lvl="6"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7pPr>
            <a:lvl8pPr lvl="7"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8pPr>
            <a:lvl9pPr lvl="8"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9pPr>
          </a:lstStyle>
          <a:p>
            <a:r>
              <a:rPr lang="en-US"/>
              <a:t>Click to edit Master title style</a:t>
            </a:r>
            <a:endParaRPr/>
          </a:p>
        </p:txBody>
      </p:sp>
      <p:sp>
        <p:nvSpPr>
          <p:cNvPr id="163" name="Google Shape;163;p17"/>
          <p:cNvSpPr txBox="1">
            <a:spLocks noGrp="1"/>
          </p:cNvSpPr>
          <p:nvPr>
            <p:ph type="subTitle" idx="1"/>
          </p:nvPr>
        </p:nvSpPr>
        <p:spPr>
          <a:xfrm>
            <a:off x="4787100" y="3228267"/>
            <a:ext cx="3003000" cy="1440400"/>
          </a:xfrm>
          <a:prstGeom prst="rect">
            <a:avLst/>
          </a:prstGeom>
        </p:spPr>
        <p:txBody>
          <a:bodyPr spcFirstLastPara="1">
            <a:noAutofit/>
          </a:bodyPr>
          <a:lstStyle>
            <a:lvl1pPr lvl="0" algn="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Font typeface="Kaisei HarunoUmi"/>
              <a:buNone/>
              <a:defRPr>
                <a:latin typeface="Kaisei HarunoUmi"/>
                <a:ea typeface="Kaisei HarunoUmi"/>
                <a:cs typeface="Kaisei HarunoUmi"/>
                <a:sym typeface="Kaisei HarunoUmi"/>
              </a:defRPr>
            </a:lvl2pPr>
            <a:lvl3pPr lvl="2"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3pPr>
            <a:lvl4pPr lvl="3"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4pPr>
            <a:lvl5pPr lvl="4"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5pPr>
            <a:lvl6pPr lvl="5"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6pPr>
            <a:lvl7pPr lvl="6"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7pPr>
            <a:lvl8pPr lvl="7"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8pPr>
            <a:lvl9pPr lvl="8" algn="ctr" rtl="0">
              <a:lnSpc>
                <a:spcPct val="100000"/>
              </a:lnSpc>
              <a:spcBef>
                <a:spcPts val="1600"/>
              </a:spcBef>
              <a:spcAft>
                <a:spcPts val="1600"/>
              </a:spcAft>
              <a:buSzPts val="1400"/>
              <a:buFont typeface="Kaisei HarunoUmi"/>
              <a:buNone/>
              <a:defRPr>
                <a:latin typeface="Kaisei HarunoUmi"/>
                <a:ea typeface="Kaisei HarunoUmi"/>
                <a:cs typeface="Kaisei HarunoUmi"/>
                <a:sym typeface="Kaisei HarunoUmi"/>
              </a:defRPr>
            </a:lvl9pPr>
          </a:lstStyle>
          <a:p>
            <a:r>
              <a:rPr lang="en-US"/>
              <a:t>Click to edit Master subtitle style</a:t>
            </a:r>
            <a:endParaRPr/>
          </a:p>
        </p:txBody>
      </p:sp>
    </p:spTree>
    <p:extLst>
      <p:ext uri="{BB962C8B-B14F-4D97-AF65-F5344CB8AC3E}">
        <p14:creationId xmlns:p14="http://schemas.microsoft.com/office/powerpoint/2010/main" val="3614389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2"/>
        <p:cNvGrpSpPr/>
        <p:nvPr/>
      </p:nvGrpSpPr>
      <p:grpSpPr>
        <a:xfrm>
          <a:off x="0" y="0"/>
          <a:ext cx="0" cy="0"/>
          <a:chOff x="0" y="0"/>
          <a:chExt cx="0" cy="0"/>
        </a:xfrm>
      </p:grpSpPr>
      <p:pic>
        <p:nvPicPr>
          <p:cNvPr id="2" name="Google Shape;173;p18">
            <a:extLst>
              <a:ext uri="{FF2B5EF4-FFF2-40B4-BE49-F238E27FC236}">
                <a16:creationId xmlns:a16="http://schemas.microsoft.com/office/drawing/2014/main" id="{3BA46316-B400-56EF-024D-BB07108D6CB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74;p18">
            <a:extLst>
              <a:ext uri="{FF2B5EF4-FFF2-40B4-BE49-F238E27FC236}">
                <a16:creationId xmlns:a16="http://schemas.microsoft.com/office/drawing/2014/main" id="{A5D82068-7560-1B4F-AF0C-9868900F26A6}"/>
              </a:ext>
            </a:extLst>
          </p:cNvPr>
          <p:cNvSpPr>
            <a:spLocks noChangeArrowheads="1"/>
          </p:cNvSpPr>
          <p:nvPr/>
        </p:nvSpPr>
        <p:spPr bwMode="auto">
          <a:xfrm rot="10800000">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80;p18">
            <a:extLst>
              <a:ext uri="{FF2B5EF4-FFF2-40B4-BE49-F238E27FC236}">
                <a16:creationId xmlns:a16="http://schemas.microsoft.com/office/drawing/2014/main" id="{323C0091-EB23-EA4B-140F-7E42B1119EAA}"/>
              </a:ext>
            </a:extLst>
          </p:cNvPr>
          <p:cNvGrpSpPr>
            <a:grpSpLocks/>
          </p:cNvGrpSpPr>
          <p:nvPr/>
        </p:nvGrpSpPr>
        <p:grpSpPr bwMode="auto">
          <a:xfrm rot="5400000">
            <a:off x="8154194" y="605631"/>
            <a:ext cx="622300" cy="458788"/>
            <a:chOff x="447472" y="418975"/>
            <a:chExt cx="466500" cy="460200"/>
          </a:xfrm>
        </p:grpSpPr>
        <p:cxnSp>
          <p:nvCxnSpPr>
            <p:cNvPr id="5" name="Google Shape;181;p18">
              <a:extLst>
                <a:ext uri="{FF2B5EF4-FFF2-40B4-BE49-F238E27FC236}">
                  <a16:creationId xmlns:a16="http://schemas.microsoft.com/office/drawing/2014/main" id="{1AD04723-5216-3795-1B94-88DC744FA58E}"/>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82;p18">
              <a:extLst>
                <a:ext uri="{FF2B5EF4-FFF2-40B4-BE49-F238E27FC236}">
                  <a16:creationId xmlns:a16="http://schemas.microsoft.com/office/drawing/2014/main" id="{19CF9728-892D-D5AC-01D1-49238098D39B}"/>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83;p18">
            <a:extLst>
              <a:ext uri="{FF2B5EF4-FFF2-40B4-BE49-F238E27FC236}">
                <a16:creationId xmlns:a16="http://schemas.microsoft.com/office/drawing/2014/main" id="{574BEF36-AB48-ECFC-9925-375CCA9BBD34}"/>
              </a:ext>
            </a:extLst>
          </p:cNvPr>
          <p:cNvGrpSpPr>
            <a:grpSpLocks/>
          </p:cNvGrpSpPr>
          <p:nvPr/>
        </p:nvGrpSpPr>
        <p:grpSpPr bwMode="auto">
          <a:xfrm>
            <a:off x="450850" y="528638"/>
            <a:ext cx="466725" cy="612775"/>
            <a:chOff x="447472" y="418975"/>
            <a:chExt cx="466500" cy="460200"/>
          </a:xfrm>
        </p:grpSpPr>
        <p:cxnSp>
          <p:nvCxnSpPr>
            <p:cNvPr id="8" name="Google Shape;184;p18">
              <a:extLst>
                <a:ext uri="{FF2B5EF4-FFF2-40B4-BE49-F238E27FC236}">
                  <a16:creationId xmlns:a16="http://schemas.microsoft.com/office/drawing/2014/main" id="{F463088D-680E-E5B1-673F-6E14FFA905C2}"/>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85;p18">
              <a:extLst>
                <a:ext uri="{FF2B5EF4-FFF2-40B4-BE49-F238E27FC236}">
                  <a16:creationId xmlns:a16="http://schemas.microsoft.com/office/drawing/2014/main" id="{C98C6928-8909-FEAB-098A-BE5B990F1037}"/>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75" name="Google Shape;175;p18"/>
          <p:cNvSpPr txBox="1">
            <a:spLocks noGrp="1"/>
          </p:cNvSpPr>
          <p:nvPr>
            <p:ph type="title"/>
          </p:nvPr>
        </p:nvSpPr>
        <p:spPr>
          <a:xfrm>
            <a:off x="713225" y="598560"/>
            <a:ext cx="7704000" cy="745200"/>
          </a:xfrm>
          <a:prstGeom prst="rect">
            <a:avLst/>
          </a:prstGeom>
        </p:spPr>
        <p:txBody>
          <a:bodyPr spcFirstLastPara="1">
            <a:noAutofit/>
          </a:bodyPr>
          <a:lstStyle>
            <a:lvl1pPr lvl="0" algn="ctr" rtl="0">
              <a:spcBef>
                <a:spcPts val="0"/>
              </a:spcBef>
              <a:spcAft>
                <a:spcPts val="0"/>
              </a:spcAft>
              <a:buClr>
                <a:schemeClr val="lt1"/>
              </a:buClr>
              <a:buSzPts val="3300"/>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176" name="Google Shape;176;p18"/>
          <p:cNvSpPr txBox="1">
            <a:spLocks noGrp="1"/>
          </p:cNvSpPr>
          <p:nvPr>
            <p:ph type="subTitle" idx="1"/>
          </p:nvPr>
        </p:nvSpPr>
        <p:spPr>
          <a:xfrm>
            <a:off x="4887722" y="3585929"/>
            <a:ext cx="2576400" cy="13476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177" name="Google Shape;177;p18"/>
          <p:cNvSpPr txBox="1">
            <a:spLocks noGrp="1"/>
          </p:cNvSpPr>
          <p:nvPr>
            <p:ph type="subTitle" idx="2"/>
          </p:nvPr>
        </p:nvSpPr>
        <p:spPr>
          <a:xfrm>
            <a:off x="1679850" y="3585929"/>
            <a:ext cx="2576400" cy="13476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178" name="Google Shape;178;p18"/>
          <p:cNvSpPr txBox="1">
            <a:spLocks noGrp="1"/>
          </p:cNvSpPr>
          <p:nvPr>
            <p:ph type="subTitle" idx="3"/>
          </p:nvPr>
        </p:nvSpPr>
        <p:spPr>
          <a:xfrm>
            <a:off x="1679850" y="2840733"/>
            <a:ext cx="2576400" cy="7452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179" name="Google Shape;179;p18"/>
          <p:cNvSpPr txBox="1">
            <a:spLocks noGrp="1"/>
          </p:cNvSpPr>
          <p:nvPr>
            <p:ph type="subTitle" idx="4"/>
          </p:nvPr>
        </p:nvSpPr>
        <p:spPr>
          <a:xfrm>
            <a:off x="4887725" y="2840733"/>
            <a:ext cx="2576400" cy="7452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4220019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86"/>
        <p:cNvGrpSpPr/>
        <p:nvPr/>
      </p:nvGrpSpPr>
      <p:grpSpPr>
        <a:xfrm>
          <a:off x="0" y="0"/>
          <a:ext cx="0" cy="0"/>
          <a:chOff x="0" y="0"/>
          <a:chExt cx="0" cy="0"/>
        </a:xfrm>
      </p:grpSpPr>
      <p:pic>
        <p:nvPicPr>
          <p:cNvPr id="2" name="Google Shape;187;p19">
            <a:extLst>
              <a:ext uri="{FF2B5EF4-FFF2-40B4-BE49-F238E27FC236}">
                <a16:creationId xmlns:a16="http://schemas.microsoft.com/office/drawing/2014/main" id="{6651F8DE-4974-578F-85E9-DE890BA49F9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0;p19">
            <a:extLst>
              <a:ext uri="{FF2B5EF4-FFF2-40B4-BE49-F238E27FC236}">
                <a16:creationId xmlns:a16="http://schemas.microsoft.com/office/drawing/2014/main" id="{D1AA6037-0806-332A-963B-AE63335632DA}"/>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191;p19">
            <a:extLst>
              <a:ext uri="{FF2B5EF4-FFF2-40B4-BE49-F238E27FC236}">
                <a16:creationId xmlns:a16="http://schemas.microsoft.com/office/drawing/2014/main" id="{C846E51E-83C7-2184-BA51-BE71ADB47C0A}"/>
              </a:ext>
            </a:extLst>
          </p:cNvPr>
          <p:cNvGrpSpPr>
            <a:grpSpLocks/>
          </p:cNvGrpSpPr>
          <p:nvPr/>
        </p:nvGrpSpPr>
        <p:grpSpPr bwMode="auto">
          <a:xfrm rot="-5400000">
            <a:off x="220663" y="5949950"/>
            <a:ext cx="622300" cy="460375"/>
            <a:chOff x="447472" y="418975"/>
            <a:chExt cx="466500" cy="460200"/>
          </a:xfrm>
        </p:grpSpPr>
        <p:cxnSp>
          <p:nvCxnSpPr>
            <p:cNvPr id="5" name="Google Shape;192;p19">
              <a:extLst>
                <a:ext uri="{FF2B5EF4-FFF2-40B4-BE49-F238E27FC236}">
                  <a16:creationId xmlns:a16="http://schemas.microsoft.com/office/drawing/2014/main" id="{88A7697C-1AEF-1EE9-0700-A28231EC5674}"/>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193;p19">
              <a:extLst>
                <a:ext uri="{FF2B5EF4-FFF2-40B4-BE49-F238E27FC236}">
                  <a16:creationId xmlns:a16="http://schemas.microsoft.com/office/drawing/2014/main" id="{8BB3BB43-078E-A2BA-2422-77D13DFEBCBC}"/>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194;p19">
            <a:extLst>
              <a:ext uri="{FF2B5EF4-FFF2-40B4-BE49-F238E27FC236}">
                <a16:creationId xmlns:a16="http://schemas.microsoft.com/office/drawing/2014/main" id="{AD660BAA-DB6F-23DA-923F-30A86A674773}"/>
              </a:ext>
            </a:extLst>
          </p:cNvPr>
          <p:cNvGrpSpPr>
            <a:grpSpLocks/>
          </p:cNvGrpSpPr>
          <p:nvPr/>
        </p:nvGrpSpPr>
        <p:grpSpPr bwMode="auto">
          <a:xfrm rot="10800000">
            <a:off x="8372475" y="5876925"/>
            <a:ext cx="465138" cy="614363"/>
            <a:chOff x="447472" y="418975"/>
            <a:chExt cx="466500" cy="460200"/>
          </a:xfrm>
        </p:grpSpPr>
        <p:cxnSp>
          <p:nvCxnSpPr>
            <p:cNvPr id="8" name="Google Shape;195;p19">
              <a:extLst>
                <a:ext uri="{FF2B5EF4-FFF2-40B4-BE49-F238E27FC236}">
                  <a16:creationId xmlns:a16="http://schemas.microsoft.com/office/drawing/2014/main" id="{7D16F088-CCCE-4DBC-D3D4-C407BDD3448A}"/>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196;p19">
              <a:extLst>
                <a:ext uri="{FF2B5EF4-FFF2-40B4-BE49-F238E27FC236}">
                  <a16:creationId xmlns:a16="http://schemas.microsoft.com/office/drawing/2014/main" id="{B00769D8-59A6-10AA-25FB-74221CF40C6D}"/>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88" name="Google Shape;188;p19"/>
          <p:cNvSpPr txBox="1">
            <a:spLocks noGrp="1"/>
          </p:cNvSpPr>
          <p:nvPr>
            <p:ph type="title"/>
          </p:nvPr>
        </p:nvSpPr>
        <p:spPr>
          <a:xfrm>
            <a:off x="713225" y="989500"/>
            <a:ext cx="6202800" cy="949600"/>
          </a:xfrm>
          <a:prstGeom prst="rect">
            <a:avLst/>
          </a:prstGeom>
        </p:spPr>
        <p:txBody>
          <a:bodyPr spcFirstLastPara="1">
            <a:noAutofit/>
          </a:bodyPr>
          <a:lstStyle>
            <a:lvl1pPr lvl="0" rtl="0">
              <a:spcBef>
                <a:spcPts val="0"/>
              </a:spcBef>
              <a:spcAft>
                <a:spcPts val="0"/>
              </a:spcAft>
              <a:buClr>
                <a:schemeClr val="lt1"/>
              </a:buClr>
              <a:buSzPts val="3300"/>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189" name="Google Shape;189;p19"/>
          <p:cNvSpPr txBox="1">
            <a:spLocks noGrp="1"/>
          </p:cNvSpPr>
          <p:nvPr>
            <p:ph type="subTitle" idx="1"/>
          </p:nvPr>
        </p:nvSpPr>
        <p:spPr>
          <a:xfrm>
            <a:off x="713232" y="2265533"/>
            <a:ext cx="6202800" cy="30980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3820625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7"/>
        <p:cNvGrpSpPr/>
        <p:nvPr/>
      </p:nvGrpSpPr>
      <p:grpSpPr>
        <a:xfrm>
          <a:off x="0" y="0"/>
          <a:ext cx="0" cy="0"/>
          <a:chOff x="0" y="0"/>
          <a:chExt cx="0" cy="0"/>
        </a:xfrm>
      </p:grpSpPr>
      <p:pic>
        <p:nvPicPr>
          <p:cNvPr id="2" name="Google Shape;198;p20">
            <a:extLst>
              <a:ext uri="{FF2B5EF4-FFF2-40B4-BE49-F238E27FC236}">
                <a16:creationId xmlns:a16="http://schemas.microsoft.com/office/drawing/2014/main" id="{709B8FF4-8511-9664-4087-5C45973B7E5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99;p20">
            <a:extLst>
              <a:ext uri="{FF2B5EF4-FFF2-40B4-BE49-F238E27FC236}">
                <a16:creationId xmlns:a16="http://schemas.microsoft.com/office/drawing/2014/main" id="{ACC12B74-2CA9-F6FF-BCAC-C2942CDBA85C}"/>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207;p20">
            <a:extLst>
              <a:ext uri="{FF2B5EF4-FFF2-40B4-BE49-F238E27FC236}">
                <a16:creationId xmlns:a16="http://schemas.microsoft.com/office/drawing/2014/main" id="{1FA3D12F-9784-56EB-98D5-E602CE12BE97}"/>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208;p20">
            <a:extLst>
              <a:ext uri="{FF2B5EF4-FFF2-40B4-BE49-F238E27FC236}">
                <a16:creationId xmlns:a16="http://schemas.microsoft.com/office/drawing/2014/main" id="{2CDA109B-2B9A-F414-6956-0A799A30A7A1}"/>
              </a:ext>
            </a:extLst>
          </p:cNvPr>
          <p:cNvSpPr>
            <a:spLocks noChangeArrowheads="1"/>
          </p:cNvSpPr>
          <p:nvPr/>
        </p:nvSpPr>
        <p:spPr bwMode="auto">
          <a:xfrm rot="5400000">
            <a:off x="149225" y="277813"/>
            <a:ext cx="420687"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6" name="Google Shape;209;p20">
            <a:extLst>
              <a:ext uri="{FF2B5EF4-FFF2-40B4-BE49-F238E27FC236}">
                <a16:creationId xmlns:a16="http://schemas.microsoft.com/office/drawing/2014/main" id="{E058EA10-3957-C777-AB87-2F089E86C5CC}"/>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7" name="Google Shape;210;p20">
            <a:extLst>
              <a:ext uri="{FF2B5EF4-FFF2-40B4-BE49-F238E27FC236}">
                <a16:creationId xmlns:a16="http://schemas.microsoft.com/office/drawing/2014/main" id="{C24819A4-21AF-3D63-E924-CD700928CBA1}"/>
              </a:ext>
            </a:extLst>
          </p:cNvPr>
          <p:cNvSpPr>
            <a:spLocks noChangeArrowheads="1"/>
          </p:cNvSpPr>
          <p:nvPr/>
        </p:nvSpPr>
        <p:spPr bwMode="auto">
          <a:xfrm rot="5400000">
            <a:off x="149225" y="6251575"/>
            <a:ext cx="420688"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200" name="Google Shape;200;p20"/>
          <p:cNvSpPr txBox="1">
            <a:spLocks noGrp="1"/>
          </p:cNvSpPr>
          <p:nvPr>
            <p:ph type="title"/>
          </p:nvPr>
        </p:nvSpPr>
        <p:spPr>
          <a:xfrm>
            <a:off x="720000" y="593367"/>
            <a:ext cx="7704000" cy="763600"/>
          </a:xfrm>
          <a:prstGeom prst="rect">
            <a:avLst/>
          </a:prstGeom>
        </p:spPr>
        <p:txBody>
          <a:bodyPr spcFirstLastPara="1">
            <a:noAutofit/>
          </a:bodyPr>
          <a:lstStyle>
            <a:lvl1pPr lvl="0" algn="ctr" rtl="0">
              <a:spcBef>
                <a:spcPts val="0"/>
              </a:spcBef>
              <a:spcAft>
                <a:spcPts val="0"/>
              </a:spcAft>
              <a:buClr>
                <a:schemeClr val="lt1"/>
              </a:buClr>
              <a:buSzPts val="3300"/>
              <a:buFont typeface="Kaisei HarunoUmi Medium"/>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201" name="Google Shape;201;p20"/>
          <p:cNvSpPr txBox="1">
            <a:spLocks noGrp="1"/>
          </p:cNvSpPr>
          <p:nvPr>
            <p:ph type="subTitle" idx="1"/>
          </p:nvPr>
        </p:nvSpPr>
        <p:spPr>
          <a:xfrm>
            <a:off x="713225" y="2257608"/>
            <a:ext cx="7233600" cy="7036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02" name="Google Shape;202;p20"/>
          <p:cNvSpPr txBox="1">
            <a:spLocks noGrp="1"/>
          </p:cNvSpPr>
          <p:nvPr>
            <p:ph type="subTitle" idx="2"/>
          </p:nvPr>
        </p:nvSpPr>
        <p:spPr>
          <a:xfrm>
            <a:off x="713225" y="3731607"/>
            <a:ext cx="7233600" cy="7036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03" name="Google Shape;203;p20"/>
          <p:cNvSpPr txBox="1">
            <a:spLocks noGrp="1"/>
          </p:cNvSpPr>
          <p:nvPr>
            <p:ph type="subTitle" idx="3"/>
          </p:nvPr>
        </p:nvSpPr>
        <p:spPr>
          <a:xfrm>
            <a:off x="713225" y="5205600"/>
            <a:ext cx="7233600" cy="7036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04" name="Google Shape;204;p20"/>
          <p:cNvSpPr txBox="1">
            <a:spLocks noGrp="1"/>
          </p:cNvSpPr>
          <p:nvPr>
            <p:ph type="subTitle" idx="4"/>
          </p:nvPr>
        </p:nvSpPr>
        <p:spPr>
          <a:xfrm>
            <a:off x="713225" y="1651500"/>
            <a:ext cx="7233600" cy="703600"/>
          </a:xfrm>
          <a:prstGeom prst="rect">
            <a:avLst/>
          </a:prstGeom>
        </p:spPr>
        <p:txBody>
          <a:bodyPr spcFirstLastPara="1" anchor="b">
            <a:noAutofit/>
          </a:bodyPr>
          <a:lstStyle>
            <a:lvl1pPr lvl="0" rtl="0">
              <a:lnSpc>
                <a:spcPct val="100000"/>
              </a:lnSpc>
              <a:spcBef>
                <a:spcPts val="0"/>
              </a:spcBef>
              <a:spcAft>
                <a:spcPts val="0"/>
              </a:spcAft>
              <a:buClr>
                <a:schemeClr val="accent1"/>
              </a:buClr>
              <a:buSzPts val="20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2pPr>
            <a:lvl3pPr lvl="2"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3pPr>
            <a:lvl4pPr lvl="3"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4pPr>
            <a:lvl5pPr lvl="4"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5pPr>
            <a:lvl6pPr lvl="5"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6pPr>
            <a:lvl7pPr lvl="6"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7pPr>
            <a:lvl8pPr lvl="7"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8pPr>
            <a:lvl9pPr lvl="8"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9pPr>
          </a:lstStyle>
          <a:p>
            <a:r>
              <a:rPr lang="en-US"/>
              <a:t>Click to edit Master subtitle style</a:t>
            </a:r>
            <a:endParaRPr/>
          </a:p>
        </p:txBody>
      </p:sp>
      <p:sp>
        <p:nvSpPr>
          <p:cNvPr id="205" name="Google Shape;205;p20"/>
          <p:cNvSpPr txBox="1">
            <a:spLocks noGrp="1"/>
          </p:cNvSpPr>
          <p:nvPr>
            <p:ph type="subTitle" idx="5"/>
          </p:nvPr>
        </p:nvSpPr>
        <p:spPr>
          <a:xfrm>
            <a:off x="713225" y="3125509"/>
            <a:ext cx="7233600" cy="703600"/>
          </a:xfrm>
          <a:prstGeom prst="rect">
            <a:avLst/>
          </a:prstGeom>
        </p:spPr>
        <p:txBody>
          <a:bodyPr spcFirstLastPara="1" anchor="b">
            <a:noAutofit/>
          </a:bodyPr>
          <a:lstStyle>
            <a:lvl1pPr lvl="0" rtl="0">
              <a:lnSpc>
                <a:spcPct val="100000"/>
              </a:lnSpc>
              <a:spcBef>
                <a:spcPts val="0"/>
              </a:spcBef>
              <a:spcAft>
                <a:spcPts val="0"/>
              </a:spcAft>
              <a:buClr>
                <a:schemeClr val="accent1"/>
              </a:buClr>
              <a:buSzPts val="20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2pPr>
            <a:lvl3pPr lvl="2"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3pPr>
            <a:lvl4pPr lvl="3"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4pPr>
            <a:lvl5pPr lvl="4"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5pPr>
            <a:lvl6pPr lvl="5"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6pPr>
            <a:lvl7pPr lvl="6"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7pPr>
            <a:lvl8pPr lvl="7"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8pPr>
            <a:lvl9pPr lvl="8"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9pPr>
          </a:lstStyle>
          <a:p>
            <a:r>
              <a:rPr lang="en-US"/>
              <a:t>Click to edit Master subtitle style</a:t>
            </a:r>
            <a:endParaRPr/>
          </a:p>
        </p:txBody>
      </p:sp>
      <p:sp>
        <p:nvSpPr>
          <p:cNvPr id="206" name="Google Shape;206;p20"/>
          <p:cNvSpPr txBox="1">
            <a:spLocks noGrp="1"/>
          </p:cNvSpPr>
          <p:nvPr>
            <p:ph type="subTitle" idx="6"/>
          </p:nvPr>
        </p:nvSpPr>
        <p:spPr>
          <a:xfrm>
            <a:off x="713225" y="4599503"/>
            <a:ext cx="7233600" cy="703600"/>
          </a:xfrm>
          <a:prstGeom prst="rect">
            <a:avLst/>
          </a:prstGeom>
        </p:spPr>
        <p:txBody>
          <a:bodyPr spcFirstLastPara="1" anchor="b">
            <a:noAutofit/>
          </a:bodyPr>
          <a:lstStyle>
            <a:lvl1pPr lvl="0" rtl="0">
              <a:lnSpc>
                <a:spcPct val="100000"/>
              </a:lnSpc>
              <a:spcBef>
                <a:spcPts val="0"/>
              </a:spcBef>
              <a:spcAft>
                <a:spcPts val="0"/>
              </a:spcAft>
              <a:buClr>
                <a:schemeClr val="accent1"/>
              </a:buClr>
              <a:buSzPts val="20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2pPr>
            <a:lvl3pPr lvl="2"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3pPr>
            <a:lvl4pPr lvl="3"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4pPr>
            <a:lvl5pPr lvl="4"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5pPr>
            <a:lvl6pPr lvl="5"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6pPr>
            <a:lvl7pPr lvl="6"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7pPr>
            <a:lvl8pPr lvl="7"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8pPr>
            <a:lvl9pPr lvl="8" algn="ctr" rtl="0">
              <a:lnSpc>
                <a:spcPct val="100000"/>
              </a:lnSpc>
              <a:spcBef>
                <a:spcPts val="0"/>
              </a:spcBef>
              <a:spcAft>
                <a:spcPts val="0"/>
              </a:spcAft>
              <a:buClr>
                <a:schemeClr val="accent1"/>
              </a:buClr>
              <a:buSzPts val="2000"/>
              <a:buFont typeface="Urbanist"/>
              <a:buNone/>
              <a:defRPr sz="2000">
                <a:solidFill>
                  <a:schemeClr val="accent1"/>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3683327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1"/>
        <p:cNvGrpSpPr/>
        <p:nvPr/>
      </p:nvGrpSpPr>
      <p:grpSpPr>
        <a:xfrm>
          <a:off x="0" y="0"/>
          <a:ext cx="0" cy="0"/>
          <a:chOff x="0" y="0"/>
          <a:chExt cx="0" cy="0"/>
        </a:xfrm>
      </p:grpSpPr>
      <p:pic>
        <p:nvPicPr>
          <p:cNvPr id="2" name="Google Shape;212;p21">
            <a:extLst>
              <a:ext uri="{FF2B5EF4-FFF2-40B4-BE49-F238E27FC236}">
                <a16:creationId xmlns:a16="http://schemas.microsoft.com/office/drawing/2014/main" id="{02BEB136-5EBF-844F-F607-AA16CF9FA71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13;p21">
            <a:extLst>
              <a:ext uri="{FF2B5EF4-FFF2-40B4-BE49-F238E27FC236}">
                <a16:creationId xmlns:a16="http://schemas.microsoft.com/office/drawing/2014/main" id="{57B46CE3-E536-12BB-3D5A-550B912E9800}"/>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223;p21">
            <a:extLst>
              <a:ext uri="{FF2B5EF4-FFF2-40B4-BE49-F238E27FC236}">
                <a16:creationId xmlns:a16="http://schemas.microsoft.com/office/drawing/2014/main" id="{06BD2C40-0FB0-ED19-52E7-FA3E29A80063}"/>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224;p21">
            <a:extLst>
              <a:ext uri="{FF2B5EF4-FFF2-40B4-BE49-F238E27FC236}">
                <a16:creationId xmlns:a16="http://schemas.microsoft.com/office/drawing/2014/main" id="{E24FE07A-8B9F-2FEC-9D2E-CF6EA30B97B4}"/>
              </a:ext>
            </a:extLst>
          </p:cNvPr>
          <p:cNvSpPr>
            <a:spLocks noChangeArrowheads="1"/>
          </p:cNvSpPr>
          <p:nvPr/>
        </p:nvSpPr>
        <p:spPr bwMode="auto">
          <a:xfrm rot="5400000">
            <a:off x="149225" y="277813"/>
            <a:ext cx="420687"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6" name="Google Shape;225;p21">
            <a:extLst>
              <a:ext uri="{FF2B5EF4-FFF2-40B4-BE49-F238E27FC236}">
                <a16:creationId xmlns:a16="http://schemas.microsoft.com/office/drawing/2014/main" id="{5F3CDDB0-C9E2-C77B-EE87-4F359029BB1A}"/>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7" name="Google Shape;226;p21">
            <a:extLst>
              <a:ext uri="{FF2B5EF4-FFF2-40B4-BE49-F238E27FC236}">
                <a16:creationId xmlns:a16="http://schemas.microsoft.com/office/drawing/2014/main" id="{4F8B5B65-D40E-5EFB-79DC-928C9AAC66A3}"/>
              </a:ext>
            </a:extLst>
          </p:cNvPr>
          <p:cNvSpPr>
            <a:spLocks noChangeArrowheads="1"/>
          </p:cNvSpPr>
          <p:nvPr/>
        </p:nvSpPr>
        <p:spPr bwMode="auto">
          <a:xfrm rot="5400000">
            <a:off x="149225" y="6251575"/>
            <a:ext cx="420688"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214" name="Google Shape;214;p21"/>
          <p:cNvSpPr txBox="1">
            <a:spLocks noGrp="1"/>
          </p:cNvSpPr>
          <p:nvPr>
            <p:ph type="title"/>
          </p:nvPr>
        </p:nvSpPr>
        <p:spPr>
          <a:xfrm>
            <a:off x="720000" y="593367"/>
            <a:ext cx="7704000" cy="763600"/>
          </a:xfrm>
          <a:prstGeom prst="rect">
            <a:avLst/>
          </a:prstGeom>
        </p:spPr>
        <p:txBody>
          <a:bodyPr spcFirstLastPara="1">
            <a:noAutofit/>
          </a:bodyPr>
          <a:lstStyle>
            <a:lvl1pPr lvl="0" algn="ctr" rtl="0">
              <a:spcBef>
                <a:spcPts val="0"/>
              </a:spcBef>
              <a:spcAft>
                <a:spcPts val="0"/>
              </a:spcAft>
              <a:buClr>
                <a:schemeClr val="lt1"/>
              </a:buClr>
              <a:buSzPts val="3300"/>
              <a:buFont typeface="Kaisei HarunoUmi Medium"/>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215" name="Google Shape;215;p21"/>
          <p:cNvSpPr txBox="1">
            <a:spLocks noGrp="1"/>
          </p:cNvSpPr>
          <p:nvPr>
            <p:ph type="subTitle" idx="1"/>
          </p:nvPr>
        </p:nvSpPr>
        <p:spPr>
          <a:xfrm>
            <a:off x="1946800" y="2646200"/>
            <a:ext cx="1991700" cy="8872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16" name="Google Shape;216;p21"/>
          <p:cNvSpPr txBox="1">
            <a:spLocks noGrp="1"/>
          </p:cNvSpPr>
          <p:nvPr>
            <p:ph type="subTitle" idx="2"/>
          </p:nvPr>
        </p:nvSpPr>
        <p:spPr>
          <a:xfrm>
            <a:off x="5205230" y="2646200"/>
            <a:ext cx="1991700" cy="8872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17" name="Google Shape;217;p21"/>
          <p:cNvSpPr txBox="1">
            <a:spLocks noGrp="1"/>
          </p:cNvSpPr>
          <p:nvPr>
            <p:ph type="subTitle" idx="3"/>
          </p:nvPr>
        </p:nvSpPr>
        <p:spPr>
          <a:xfrm>
            <a:off x="1946800" y="4862200"/>
            <a:ext cx="1991700" cy="8872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18" name="Google Shape;218;p21"/>
          <p:cNvSpPr txBox="1">
            <a:spLocks noGrp="1"/>
          </p:cNvSpPr>
          <p:nvPr>
            <p:ph type="subTitle" idx="4"/>
          </p:nvPr>
        </p:nvSpPr>
        <p:spPr>
          <a:xfrm>
            <a:off x="5205230" y="4862200"/>
            <a:ext cx="1991700" cy="8872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19" name="Google Shape;219;p21"/>
          <p:cNvSpPr txBox="1">
            <a:spLocks noGrp="1"/>
          </p:cNvSpPr>
          <p:nvPr>
            <p:ph type="subTitle" idx="5"/>
          </p:nvPr>
        </p:nvSpPr>
        <p:spPr>
          <a:xfrm>
            <a:off x="1946800" y="1727133"/>
            <a:ext cx="1991700" cy="10436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000"/>
              <a:buFont typeface="Urbanist"/>
              <a:buNone/>
              <a:defRPr sz="24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9pPr>
          </a:lstStyle>
          <a:p>
            <a:r>
              <a:rPr lang="en-US"/>
              <a:t>Click to edit Master subtitle style</a:t>
            </a:r>
            <a:endParaRPr/>
          </a:p>
        </p:txBody>
      </p:sp>
      <p:sp>
        <p:nvSpPr>
          <p:cNvPr id="220" name="Google Shape;220;p21"/>
          <p:cNvSpPr txBox="1">
            <a:spLocks noGrp="1"/>
          </p:cNvSpPr>
          <p:nvPr>
            <p:ph type="subTitle" idx="6"/>
          </p:nvPr>
        </p:nvSpPr>
        <p:spPr>
          <a:xfrm>
            <a:off x="1946800" y="3943367"/>
            <a:ext cx="1991700" cy="10436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000"/>
              <a:buFont typeface="Urbanist"/>
              <a:buNone/>
              <a:defRPr sz="24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9pPr>
          </a:lstStyle>
          <a:p>
            <a:r>
              <a:rPr lang="en-US"/>
              <a:t>Click to edit Master subtitle style</a:t>
            </a:r>
            <a:endParaRPr/>
          </a:p>
        </p:txBody>
      </p:sp>
      <p:sp>
        <p:nvSpPr>
          <p:cNvPr id="221" name="Google Shape;221;p21"/>
          <p:cNvSpPr txBox="1">
            <a:spLocks noGrp="1"/>
          </p:cNvSpPr>
          <p:nvPr>
            <p:ph type="subTitle" idx="7"/>
          </p:nvPr>
        </p:nvSpPr>
        <p:spPr>
          <a:xfrm>
            <a:off x="5205225" y="1727133"/>
            <a:ext cx="1991700" cy="10436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000"/>
              <a:buFont typeface="Urbanist"/>
              <a:buNone/>
              <a:defRPr sz="24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9pPr>
          </a:lstStyle>
          <a:p>
            <a:r>
              <a:rPr lang="en-US"/>
              <a:t>Click to edit Master subtitle style</a:t>
            </a:r>
            <a:endParaRPr/>
          </a:p>
        </p:txBody>
      </p:sp>
      <p:sp>
        <p:nvSpPr>
          <p:cNvPr id="222" name="Google Shape;222;p21"/>
          <p:cNvSpPr txBox="1">
            <a:spLocks noGrp="1"/>
          </p:cNvSpPr>
          <p:nvPr>
            <p:ph type="subTitle" idx="8"/>
          </p:nvPr>
        </p:nvSpPr>
        <p:spPr>
          <a:xfrm>
            <a:off x="5205225" y="3943367"/>
            <a:ext cx="1991700" cy="10436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000"/>
              <a:buFont typeface="Urbanist"/>
              <a:buNone/>
              <a:defRPr sz="24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000"/>
              <a:buFont typeface="Urbanist"/>
              <a:buNone/>
              <a:defRPr sz="2000">
                <a:solidFill>
                  <a:schemeClr val="accent6"/>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22881153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7"/>
        <p:cNvGrpSpPr/>
        <p:nvPr/>
      </p:nvGrpSpPr>
      <p:grpSpPr>
        <a:xfrm>
          <a:off x="0" y="0"/>
          <a:ext cx="0" cy="0"/>
          <a:chOff x="0" y="0"/>
          <a:chExt cx="0" cy="0"/>
        </a:xfrm>
      </p:grpSpPr>
      <p:pic>
        <p:nvPicPr>
          <p:cNvPr id="2" name="Google Shape;228;p22">
            <a:extLst>
              <a:ext uri="{FF2B5EF4-FFF2-40B4-BE49-F238E27FC236}">
                <a16:creationId xmlns:a16="http://schemas.microsoft.com/office/drawing/2014/main" id="{0D442920-DD05-D374-E8E5-E489FF2531C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42;p22">
            <a:extLst>
              <a:ext uri="{FF2B5EF4-FFF2-40B4-BE49-F238E27FC236}">
                <a16:creationId xmlns:a16="http://schemas.microsoft.com/office/drawing/2014/main" id="{3EEB1CEE-E0E7-1AE5-8862-7AF863CEADC5}"/>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243;p22">
            <a:extLst>
              <a:ext uri="{FF2B5EF4-FFF2-40B4-BE49-F238E27FC236}">
                <a16:creationId xmlns:a16="http://schemas.microsoft.com/office/drawing/2014/main" id="{B8B5C0BC-20C3-9549-6ACC-9AAE42E3F69F}"/>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244;p22">
            <a:extLst>
              <a:ext uri="{FF2B5EF4-FFF2-40B4-BE49-F238E27FC236}">
                <a16:creationId xmlns:a16="http://schemas.microsoft.com/office/drawing/2014/main" id="{D2CEEBE7-8A3C-39F4-3EC8-C30BB76AD8A5}"/>
              </a:ext>
            </a:extLst>
          </p:cNvPr>
          <p:cNvSpPr>
            <a:spLocks noChangeArrowheads="1"/>
          </p:cNvSpPr>
          <p:nvPr/>
        </p:nvSpPr>
        <p:spPr bwMode="auto">
          <a:xfrm rot="5400000">
            <a:off x="149225" y="277813"/>
            <a:ext cx="420687"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6" name="Google Shape;245;p22">
            <a:extLst>
              <a:ext uri="{FF2B5EF4-FFF2-40B4-BE49-F238E27FC236}">
                <a16:creationId xmlns:a16="http://schemas.microsoft.com/office/drawing/2014/main" id="{D6931BBE-0FD1-076F-346C-DFB6BA99331C}"/>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7" name="Google Shape;246;p22">
            <a:extLst>
              <a:ext uri="{FF2B5EF4-FFF2-40B4-BE49-F238E27FC236}">
                <a16:creationId xmlns:a16="http://schemas.microsoft.com/office/drawing/2014/main" id="{1145FC03-6A5E-6F0D-9A1B-495BFCFA5AE8}"/>
              </a:ext>
            </a:extLst>
          </p:cNvPr>
          <p:cNvSpPr>
            <a:spLocks noChangeArrowheads="1"/>
          </p:cNvSpPr>
          <p:nvPr/>
        </p:nvSpPr>
        <p:spPr bwMode="auto">
          <a:xfrm rot="5400000">
            <a:off x="149225" y="6251575"/>
            <a:ext cx="420688"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229" name="Google Shape;229;p22"/>
          <p:cNvSpPr txBox="1">
            <a:spLocks noGrp="1"/>
          </p:cNvSpPr>
          <p:nvPr>
            <p:ph type="title"/>
          </p:nvPr>
        </p:nvSpPr>
        <p:spPr>
          <a:xfrm>
            <a:off x="713225" y="593367"/>
            <a:ext cx="7717500" cy="763600"/>
          </a:xfrm>
          <a:prstGeom prst="rect">
            <a:avLst/>
          </a:prstGeom>
        </p:spPr>
        <p:txBody>
          <a:bodyPr spcFirstLastPara="1">
            <a:noAutofit/>
          </a:bodyPr>
          <a:lstStyle>
            <a:lvl1pPr lvl="0" algn="ctr" rtl="0">
              <a:spcBef>
                <a:spcPts val="0"/>
              </a:spcBef>
              <a:spcAft>
                <a:spcPts val="0"/>
              </a:spcAft>
              <a:buClr>
                <a:schemeClr val="lt1"/>
              </a:buClr>
              <a:buSzPts val="3300"/>
              <a:buNone/>
              <a:defRPr>
                <a:solidFill>
                  <a:schemeClr val="lt1"/>
                </a:solidFill>
              </a:defRPr>
            </a:lvl1pPr>
            <a:lvl2pPr lvl="1" rtl="0">
              <a:spcBef>
                <a:spcPts val="0"/>
              </a:spcBef>
              <a:spcAft>
                <a:spcPts val="0"/>
              </a:spcAft>
              <a:buClr>
                <a:schemeClr val="lt1"/>
              </a:buClr>
              <a:buSzPts val="3300"/>
              <a:buNone/>
              <a:defRPr>
                <a:solidFill>
                  <a:schemeClr val="lt1"/>
                </a:solidFill>
              </a:defRPr>
            </a:lvl2pPr>
            <a:lvl3pPr lvl="2" rtl="0">
              <a:spcBef>
                <a:spcPts val="0"/>
              </a:spcBef>
              <a:spcAft>
                <a:spcPts val="0"/>
              </a:spcAft>
              <a:buClr>
                <a:schemeClr val="lt1"/>
              </a:buClr>
              <a:buSzPts val="3300"/>
              <a:buNone/>
              <a:defRPr>
                <a:solidFill>
                  <a:schemeClr val="lt1"/>
                </a:solidFill>
              </a:defRPr>
            </a:lvl3pPr>
            <a:lvl4pPr lvl="3" rtl="0">
              <a:spcBef>
                <a:spcPts val="0"/>
              </a:spcBef>
              <a:spcAft>
                <a:spcPts val="0"/>
              </a:spcAft>
              <a:buClr>
                <a:schemeClr val="lt1"/>
              </a:buClr>
              <a:buSzPts val="3300"/>
              <a:buNone/>
              <a:defRPr>
                <a:solidFill>
                  <a:schemeClr val="lt1"/>
                </a:solidFill>
              </a:defRPr>
            </a:lvl4pPr>
            <a:lvl5pPr lvl="4" rtl="0">
              <a:spcBef>
                <a:spcPts val="0"/>
              </a:spcBef>
              <a:spcAft>
                <a:spcPts val="0"/>
              </a:spcAft>
              <a:buClr>
                <a:schemeClr val="lt1"/>
              </a:buClr>
              <a:buSzPts val="3300"/>
              <a:buNone/>
              <a:defRPr>
                <a:solidFill>
                  <a:schemeClr val="lt1"/>
                </a:solidFill>
              </a:defRPr>
            </a:lvl5pPr>
            <a:lvl6pPr lvl="5" rtl="0">
              <a:spcBef>
                <a:spcPts val="0"/>
              </a:spcBef>
              <a:spcAft>
                <a:spcPts val="0"/>
              </a:spcAft>
              <a:buClr>
                <a:schemeClr val="lt1"/>
              </a:buClr>
              <a:buSzPts val="3300"/>
              <a:buNone/>
              <a:defRPr>
                <a:solidFill>
                  <a:schemeClr val="lt1"/>
                </a:solidFill>
              </a:defRPr>
            </a:lvl6pPr>
            <a:lvl7pPr lvl="6" rtl="0">
              <a:spcBef>
                <a:spcPts val="0"/>
              </a:spcBef>
              <a:spcAft>
                <a:spcPts val="0"/>
              </a:spcAft>
              <a:buClr>
                <a:schemeClr val="lt1"/>
              </a:buClr>
              <a:buSzPts val="3300"/>
              <a:buNone/>
              <a:defRPr>
                <a:solidFill>
                  <a:schemeClr val="lt1"/>
                </a:solidFill>
              </a:defRPr>
            </a:lvl7pPr>
            <a:lvl8pPr lvl="7" rtl="0">
              <a:spcBef>
                <a:spcPts val="0"/>
              </a:spcBef>
              <a:spcAft>
                <a:spcPts val="0"/>
              </a:spcAft>
              <a:buClr>
                <a:schemeClr val="lt1"/>
              </a:buClr>
              <a:buSzPts val="3300"/>
              <a:buNone/>
              <a:defRPr>
                <a:solidFill>
                  <a:schemeClr val="lt1"/>
                </a:solidFill>
              </a:defRPr>
            </a:lvl8pPr>
            <a:lvl9pPr lvl="8" rtl="0">
              <a:spcBef>
                <a:spcPts val="0"/>
              </a:spcBef>
              <a:spcAft>
                <a:spcPts val="0"/>
              </a:spcAft>
              <a:buClr>
                <a:schemeClr val="lt1"/>
              </a:buClr>
              <a:buSzPts val="3300"/>
              <a:buNone/>
              <a:defRPr>
                <a:solidFill>
                  <a:schemeClr val="lt1"/>
                </a:solidFill>
              </a:defRPr>
            </a:lvl9pPr>
          </a:lstStyle>
          <a:p>
            <a:r>
              <a:rPr lang="en-US"/>
              <a:t>Click to edit Master title style</a:t>
            </a:r>
            <a:endParaRPr/>
          </a:p>
        </p:txBody>
      </p:sp>
      <p:sp>
        <p:nvSpPr>
          <p:cNvPr id="230" name="Google Shape;230;p22"/>
          <p:cNvSpPr txBox="1">
            <a:spLocks noGrp="1"/>
          </p:cNvSpPr>
          <p:nvPr>
            <p:ph type="subTitle" idx="1"/>
          </p:nvPr>
        </p:nvSpPr>
        <p:spPr>
          <a:xfrm>
            <a:off x="715194" y="2652520"/>
            <a:ext cx="2592600" cy="6464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31" name="Google Shape;231;p22"/>
          <p:cNvSpPr txBox="1">
            <a:spLocks noGrp="1"/>
          </p:cNvSpPr>
          <p:nvPr>
            <p:ph type="subTitle" idx="2"/>
          </p:nvPr>
        </p:nvSpPr>
        <p:spPr>
          <a:xfrm>
            <a:off x="3309538" y="2652520"/>
            <a:ext cx="2592600" cy="6464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32" name="Google Shape;232;p22"/>
          <p:cNvSpPr txBox="1">
            <a:spLocks noGrp="1"/>
          </p:cNvSpPr>
          <p:nvPr>
            <p:ph type="subTitle" idx="3"/>
          </p:nvPr>
        </p:nvSpPr>
        <p:spPr>
          <a:xfrm>
            <a:off x="715194" y="4835867"/>
            <a:ext cx="2592600" cy="6464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33" name="Google Shape;233;p22"/>
          <p:cNvSpPr txBox="1">
            <a:spLocks noGrp="1"/>
          </p:cNvSpPr>
          <p:nvPr>
            <p:ph type="subTitle" idx="4"/>
          </p:nvPr>
        </p:nvSpPr>
        <p:spPr>
          <a:xfrm>
            <a:off x="3309538" y="4835867"/>
            <a:ext cx="2592600" cy="6464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34" name="Google Shape;234;p22"/>
          <p:cNvSpPr txBox="1">
            <a:spLocks noGrp="1"/>
          </p:cNvSpPr>
          <p:nvPr>
            <p:ph type="subTitle" idx="5"/>
          </p:nvPr>
        </p:nvSpPr>
        <p:spPr>
          <a:xfrm>
            <a:off x="5903880" y="2652520"/>
            <a:ext cx="2592600" cy="6464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35" name="Google Shape;235;p22"/>
          <p:cNvSpPr txBox="1">
            <a:spLocks noGrp="1"/>
          </p:cNvSpPr>
          <p:nvPr>
            <p:ph type="subTitle" idx="6"/>
          </p:nvPr>
        </p:nvSpPr>
        <p:spPr>
          <a:xfrm>
            <a:off x="5903880" y="4835867"/>
            <a:ext cx="2592600" cy="646400"/>
          </a:xfrm>
          <a:prstGeom prst="rect">
            <a:avLst/>
          </a:prstGeom>
        </p:spPr>
        <p:txBody>
          <a:bodyPr spcFirstLastPara="1">
            <a:noAutofit/>
          </a:bodyPr>
          <a:lstStyle>
            <a:lvl1pPr lvl="0"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2pPr>
            <a:lvl3pPr lvl="2"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3pPr>
            <a:lvl4pPr lvl="3"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4pPr>
            <a:lvl5pPr lvl="4"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5pPr>
            <a:lvl6pPr lvl="5"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6pPr>
            <a:lvl7pPr lvl="6"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7pPr>
            <a:lvl8pPr lvl="7" algn="ctr" rtl="0">
              <a:lnSpc>
                <a:spcPct val="100000"/>
              </a:lnSpc>
              <a:spcBef>
                <a:spcPts val="1600"/>
              </a:spcBef>
              <a:spcAft>
                <a:spcPts val="0"/>
              </a:spcAft>
              <a:buClr>
                <a:schemeClr val="lt1"/>
              </a:buClr>
              <a:buSzPts val="1400"/>
              <a:buFont typeface="Urbanist"/>
              <a:buNone/>
              <a:defRPr>
                <a:solidFill>
                  <a:schemeClr val="lt1"/>
                </a:solidFill>
                <a:latin typeface="Urbanist"/>
                <a:ea typeface="Urbanist"/>
                <a:cs typeface="Urbanist"/>
                <a:sym typeface="Urbanist"/>
              </a:defRPr>
            </a:lvl8pPr>
            <a:lvl9pPr lvl="8" algn="ctr" rtl="0">
              <a:lnSpc>
                <a:spcPct val="100000"/>
              </a:lnSpc>
              <a:spcBef>
                <a:spcPts val="1600"/>
              </a:spcBef>
              <a:spcAft>
                <a:spcPts val="1600"/>
              </a:spcAft>
              <a:buClr>
                <a:schemeClr val="lt1"/>
              </a:buClr>
              <a:buSzPts val="1400"/>
              <a:buFont typeface="Urbanist"/>
              <a:buNone/>
              <a:defRPr>
                <a:solidFill>
                  <a:schemeClr val="lt1"/>
                </a:solidFill>
                <a:latin typeface="Urbanist"/>
                <a:ea typeface="Urbanist"/>
                <a:cs typeface="Urbanist"/>
                <a:sym typeface="Urbanist"/>
              </a:defRPr>
            </a:lvl9pPr>
          </a:lstStyle>
          <a:p>
            <a:r>
              <a:rPr lang="en-US"/>
              <a:t>Click to edit Master subtitle style</a:t>
            </a:r>
            <a:endParaRPr/>
          </a:p>
        </p:txBody>
      </p:sp>
      <p:sp>
        <p:nvSpPr>
          <p:cNvPr id="236" name="Google Shape;236;p22"/>
          <p:cNvSpPr txBox="1">
            <a:spLocks noGrp="1"/>
          </p:cNvSpPr>
          <p:nvPr>
            <p:ph type="subTitle" idx="7"/>
          </p:nvPr>
        </p:nvSpPr>
        <p:spPr>
          <a:xfrm>
            <a:off x="713225" y="2251333"/>
            <a:ext cx="2595900" cy="5028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37" name="Google Shape;237;p22"/>
          <p:cNvSpPr txBox="1">
            <a:spLocks noGrp="1"/>
          </p:cNvSpPr>
          <p:nvPr>
            <p:ph type="subTitle" idx="8"/>
          </p:nvPr>
        </p:nvSpPr>
        <p:spPr>
          <a:xfrm>
            <a:off x="3307570" y="2251333"/>
            <a:ext cx="2595900" cy="5028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38" name="Google Shape;238;p22"/>
          <p:cNvSpPr txBox="1">
            <a:spLocks noGrp="1"/>
          </p:cNvSpPr>
          <p:nvPr>
            <p:ph type="subTitle" idx="9"/>
          </p:nvPr>
        </p:nvSpPr>
        <p:spPr>
          <a:xfrm>
            <a:off x="5901911" y="2251333"/>
            <a:ext cx="2595900" cy="5028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39" name="Google Shape;239;p22"/>
          <p:cNvSpPr txBox="1">
            <a:spLocks noGrp="1"/>
          </p:cNvSpPr>
          <p:nvPr>
            <p:ph type="subTitle" idx="13"/>
          </p:nvPr>
        </p:nvSpPr>
        <p:spPr>
          <a:xfrm>
            <a:off x="713225" y="4434663"/>
            <a:ext cx="2595900" cy="5028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40" name="Google Shape;240;p22"/>
          <p:cNvSpPr txBox="1">
            <a:spLocks noGrp="1"/>
          </p:cNvSpPr>
          <p:nvPr>
            <p:ph type="subTitle" idx="14"/>
          </p:nvPr>
        </p:nvSpPr>
        <p:spPr>
          <a:xfrm>
            <a:off x="3307570" y="4434663"/>
            <a:ext cx="2595900" cy="5028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41" name="Google Shape;241;p22"/>
          <p:cNvSpPr txBox="1">
            <a:spLocks noGrp="1"/>
          </p:cNvSpPr>
          <p:nvPr>
            <p:ph type="subTitle" idx="15"/>
          </p:nvPr>
        </p:nvSpPr>
        <p:spPr>
          <a:xfrm>
            <a:off x="5901911" y="4434663"/>
            <a:ext cx="2595900" cy="5028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3407020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47"/>
        <p:cNvGrpSpPr/>
        <p:nvPr/>
      </p:nvGrpSpPr>
      <p:grpSpPr>
        <a:xfrm>
          <a:off x="0" y="0"/>
          <a:ext cx="0" cy="0"/>
          <a:chOff x="0" y="0"/>
          <a:chExt cx="0" cy="0"/>
        </a:xfrm>
      </p:grpSpPr>
      <p:pic>
        <p:nvPicPr>
          <p:cNvPr id="2" name="Google Shape;248;p23">
            <a:extLst>
              <a:ext uri="{FF2B5EF4-FFF2-40B4-BE49-F238E27FC236}">
                <a16:creationId xmlns:a16="http://schemas.microsoft.com/office/drawing/2014/main" id="{AB5C1667-FF20-4127-72C7-13789907F9D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55;p23">
            <a:extLst>
              <a:ext uri="{FF2B5EF4-FFF2-40B4-BE49-F238E27FC236}">
                <a16:creationId xmlns:a16="http://schemas.microsoft.com/office/drawing/2014/main" id="{C06B0FF6-D2E3-BE4D-593F-64299AC64F57}"/>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256;p23">
            <a:extLst>
              <a:ext uri="{FF2B5EF4-FFF2-40B4-BE49-F238E27FC236}">
                <a16:creationId xmlns:a16="http://schemas.microsoft.com/office/drawing/2014/main" id="{DE99E83E-6DB2-8386-C9B7-CEB16DC8BD58}"/>
              </a:ext>
            </a:extLst>
          </p:cNvPr>
          <p:cNvGrpSpPr>
            <a:grpSpLocks/>
          </p:cNvGrpSpPr>
          <p:nvPr/>
        </p:nvGrpSpPr>
        <p:grpSpPr bwMode="auto">
          <a:xfrm>
            <a:off x="460375" y="542925"/>
            <a:ext cx="466725" cy="614363"/>
            <a:chOff x="447472" y="418975"/>
            <a:chExt cx="466500" cy="460200"/>
          </a:xfrm>
        </p:grpSpPr>
        <p:cxnSp>
          <p:nvCxnSpPr>
            <p:cNvPr id="5" name="Google Shape;257;p23">
              <a:extLst>
                <a:ext uri="{FF2B5EF4-FFF2-40B4-BE49-F238E27FC236}">
                  <a16:creationId xmlns:a16="http://schemas.microsoft.com/office/drawing/2014/main" id="{754DB5B5-D397-67FD-3460-AA534E97FA16}"/>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258;p23">
              <a:extLst>
                <a:ext uri="{FF2B5EF4-FFF2-40B4-BE49-F238E27FC236}">
                  <a16:creationId xmlns:a16="http://schemas.microsoft.com/office/drawing/2014/main" id="{671069C9-B871-E664-42DB-E5BFD1367651}"/>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259;p23">
            <a:extLst>
              <a:ext uri="{FF2B5EF4-FFF2-40B4-BE49-F238E27FC236}">
                <a16:creationId xmlns:a16="http://schemas.microsoft.com/office/drawing/2014/main" id="{3E46DBE1-4B9E-60B7-D841-EECDF9861254}"/>
              </a:ext>
            </a:extLst>
          </p:cNvPr>
          <p:cNvGrpSpPr>
            <a:grpSpLocks/>
          </p:cNvGrpSpPr>
          <p:nvPr/>
        </p:nvGrpSpPr>
        <p:grpSpPr bwMode="auto">
          <a:xfrm rot="5400000">
            <a:off x="8142288" y="619125"/>
            <a:ext cx="622300" cy="460375"/>
            <a:chOff x="447472" y="418975"/>
            <a:chExt cx="466500" cy="460200"/>
          </a:xfrm>
        </p:grpSpPr>
        <p:cxnSp>
          <p:nvCxnSpPr>
            <p:cNvPr id="8" name="Google Shape;260;p23">
              <a:extLst>
                <a:ext uri="{FF2B5EF4-FFF2-40B4-BE49-F238E27FC236}">
                  <a16:creationId xmlns:a16="http://schemas.microsoft.com/office/drawing/2014/main" id="{44FEB95C-FEE1-7C74-1120-882BA0EC495E}"/>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261;p23">
              <a:extLst>
                <a:ext uri="{FF2B5EF4-FFF2-40B4-BE49-F238E27FC236}">
                  <a16:creationId xmlns:a16="http://schemas.microsoft.com/office/drawing/2014/main" id="{7AF85ECC-5475-F1A5-F716-D9F52F19D0A1}"/>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0" name="Google Shape;262;p23">
            <a:extLst>
              <a:ext uri="{FF2B5EF4-FFF2-40B4-BE49-F238E27FC236}">
                <a16:creationId xmlns:a16="http://schemas.microsoft.com/office/drawing/2014/main" id="{554D646A-28D3-B631-FAD9-35C7EB7C1F4C}"/>
              </a:ext>
            </a:extLst>
          </p:cNvPr>
          <p:cNvGrpSpPr>
            <a:grpSpLocks/>
          </p:cNvGrpSpPr>
          <p:nvPr/>
        </p:nvGrpSpPr>
        <p:grpSpPr bwMode="auto">
          <a:xfrm rot="10800000">
            <a:off x="8216900" y="5702300"/>
            <a:ext cx="466725" cy="614363"/>
            <a:chOff x="447472" y="418975"/>
            <a:chExt cx="466500" cy="460200"/>
          </a:xfrm>
        </p:grpSpPr>
        <p:cxnSp>
          <p:nvCxnSpPr>
            <p:cNvPr id="11" name="Google Shape;263;p23">
              <a:extLst>
                <a:ext uri="{FF2B5EF4-FFF2-40B4-BE49-F238E27FC236}">
                  <a16:creationId xmlns:a16="http://schemas.microsoft.com/office/drawing/2014/main" id="{C0004F10-B92E-1DE2-4C29-DC0B86B3D6F8}"/>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2" name="Google Shape;264;p23">
              <a:extLst>
                <a:ext uri="{FF2B5EF4-FFF2-40B4-BE49-F238E27FC236}">
                  <a16:creationId xmlns:a16="http://schemas.microsoft.com/office/drawing/2014/main" id="{0123062E-6CA0-E842-11A7-8F50BA1F0891}"/>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3" name="Google Shape;265;p23">
            <a:extLst>
              <a:ext uri="{FF2B5EF4-FFF2-40B4-BE49-F238E27FC236}">
                <a16:creationId xmlns:a16="http://schemas.microsoft.com/office/drawing/2014/main" id="{B8F4BA82-D1DD-6F27-EBE6-2AE35495338C}"/>
              </a:ext>
            </a:extLst>
          </p:cNvPr>
          <p:cNvGrpSpPr>
            <a:grpSpLocks/>
          </p:cNvGrpSpPr>
          <p:nvPr/>
        </p:nvGrpSpPr>
        <p:grpSpPr bwMode="auto">
          <a:xfrm rot="-5400000">
            <a:off x="379413" y="5780087"/>
            <a:ext cx="622300" cy="460375"/>
            <a:chOff x="447472" y="418975"/>
            <a:chExt cx="466500" cy="460200"/>
          </a:xfrm>
        </p:grpSpPr>
        <p:cxnSp>
          <p:nvCxnSpPr>
            <p:cNvPr id="14" name="Google Shape;266;p23">
              <a:extLst>
                <a:ext uri="{FF2B5EF4-FFF2-40B4-BE49-F238E27FC236}">
                  <a16:creationId xmlns:a16="http://schemas.microsoft.com/office/drawing/2014/main" id="{F82749A4-BDD8-636B-41BE-1C88E98838C5}"/>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5" name="Google Shape;267;p23">
              <a:extLst>
                <a:ext uri="{FF2B5EF4-FFF2-40B4-BE49-F238E27FC236}">
                  <a16:creationId xmlns:a16="http://schemas.microsoft.com/office/drawing/2014/main" id="{17707AE1-8FB2-213E-5D51-85F0C4B3A968}"/>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249" name="Google Shape;249;p23"/>
          <p:cNvSpPr txBox="1">
            <a:spLocks noGrp="1"/>
          </p:cNvSpPr>
          <p:nvPr>
            <p:ph type="title"/>
          </p:nvPr>
        </p:nvSpPr>
        <p:spPr>
          <a:xfrm>
            <a:off x="2223600" y="878833"/>
            <a:ext cx="4696800" cy="1025200"/>
          </a:xfrm>
          <a:prstGeom prst="rect">
            <a:avLst/>
          </a:prstGeom>
          <a:noFill/>
          <a:ln>
            <a:noFill/>
          </a:ln>
        </p:spPr>
        <p:txBody>
          <a:bodyPr spcFirstLastPara="1" anchor="ctr">
            <a:noAutofit/>
          </a:bodyPr>
          <a:lstStyle>
            <a:lvl1pPr lvl="0" algn="ctr" rtl="0">
              <a:spcBef>
                <a:spcPts val="0"/>
              </a:spcBef>
              <a:spcAft>
                <a:spcPts val="0"/>
              </a:spcAft>
              <a:buClr>
                <a:schemeClr val="lt1"/>
              </a:buClr>
              <a:buSzPts val="6000"/>
              <a:buNone/>
              <a:defRPr sz="4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250" name="Google Shape;250;p23"/>
          <p:cNvSpPr txBox="1">
            <a:spLocks noGrp="1"/>
          </p:cNvSpPr>
          <p:nvPr>
            <p:ph type="subTitle" idx="1"/>
          </p:nvPr>
        </p:nvSpPr>
        <p:spPr>
          <a:xfrm>
            <a:off x="2223600" y="1686303"/>
            <a:ext cx="4696800" cy="798400"/>
          </a:xfrm>
          <a:prstGeom prst="rect">
            <a:avLst/>
          </a:prstGeom>
        </p:spPr>
        <p:txBody>
          <a:bodyPr spcFirstLastPara="1" anchor="ctr">
            <a:noAutofit/>
          </a:bodyPr>
          <a:lstStyle>
            <a:lvl1pPr lvl="0" algn="ctr" rtl="0">
              <a:lnSpc>
                <a:spcPct val="100000"/>
              </a:lnSpc>
              <a:spcBef>
                <a:spcPts val="0"/>
              </a:spcBef>
              <a:spcAft>
                <a:spcPts val="0"/>
              </a:spcAft>
              <a:buClr>
                <a:schemeClr val="lt1"/>
              </a:buClr>
              <a:buSzPts val="24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2pPr>
            <a:lvl3pPr lvl="2"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3pPr>
            <a:lvl4pPr lvl="3"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4pPr>
            <a:lvl5pPr lvl="4"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5pPr>
            <a:lvl6pPr lvl="5"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6pPr>
            <a:lvl7pPr lvl="6"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7pPr>
            <a:lvl8pPr lvl="7"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8pPr>
            <a:lvl9pPr lvl="8"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9pPr>
          </a:lstStyle>
          <a:p>
            <a:r>
              <a:rPr lang="en-US"/>
              <a:t>Click to edit Master subtitle style</a:t>
            </a:r>
            <a:endParaRPr/>
          </a:p>
        </p:txBody>
      </p:sp>
      <p:sp>
        <p:nvSpPr>
          <p:cNvPr id="251" name="Google Shape;251;p23"/>
          <p:cNvSpPr txBox="1">
            <a:spLocks noGrp="1"/>
          </p:cNvSpPr>
          <p:nvPr>
            <p:ph type="title" idx="2"/>
          </p:nvPr>
        </p:nvSpPr>
        <p:spPr>
          <a:xfrm>
            <a:off x="2223600" y="2590948"/>
            <a:ext cx="4696800" cy="1025200"/>
          </a:xfrm>
          <a:prstGeom prst="rect">
            <a:avLst/>
          </a:prstGeom>
          <a:noFill/>
          <a:ln>
            <a:noFill/>
          </a:ln>
        </p:spPr>
        <p:txBody>
          <a:bodyPr spcFirstLastPara="1" anchor="ctr">
            <a:noAutofit/>
          </a:bodyPr>
          <a:lstStyle>
            <a:lvl1pPr lvl="0" algn="ctr" rtl="0">
              <a:spcBef>
                <a:spcPts val="0"/>
              </a:spcBef>
              <a:spcAft>
                <a:spcPts val="0"/>
              </a:spcAft>
              <a:buClr>
                <a:schemeClr val="lt1"/>
              </a:buClr>
              <a:buSzPts val="6000"/>
              <a:buNone/>
              <a:defRPr sz="4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252" name="Google Shape;252;p23"/>
          <p:cNvSpPr txBox="1">
            <a:spLocks noGrp="1"/>
          </p:cNvSpPr>
          <p:nvPr>
            <p:ph type="subTitle" idx="3"/>
          </p:nvPr>
        </p:nvSpPr>
        <p:spPr>
          <a:xfrm>
            <a:off x="2223600" y="3420995"/>
            <a:ext cx="4696800" cy="798400"/>
          </a:xfrm>
          <a:prstGeom prst="rect">
            <a:avLst/>
          </a:prstGeom>
        </p:spPr>
        <p:txBody>
          <a:bodyPr spcFirstLastPara="1" anchor="ctr">
            <a:noAutofit/>
          </a:bodyPr>
          <a:lstStyle>
            <a:lvl1pPr lvl="0" algn="ctr" rtl="0">
              <a:lnSpc>
                <a:spcPct val="100000"/>
              </a:lnSpc>
              <a:spcBef>
                <a:spcPts val="0"/>
              </a:spcBef>
              <a:spcAft>
                <a:spcPts val="0"/>
              </a:spcAft>
              <a:buClr>
                <a:schemeClr val="lt1"/>
              </a:buClr>
              <a:buSzPts val="24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2pPr>
            <a:lvl3pPr lvl="2"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3pPr>
            <a:lvl4pPr lvl="3"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4pPr>
            <a:lvl5pPr lvl="4"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5pPr>
            <a:lvl6pPr lvl="5"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6pPr>
            <a:lvl7pPr lvl="6"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7pPr>
            <a:lvl8pPr lvl="7"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8pPr>
            <a:lvl9pPr lvl="8"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9pPr>
          </a:lstStyle>
          <a:p>
            <a:r>
              <a:rPr lang="en-US"/>
              <a:t>Click to edit Master subtitle style</a:t>
            </a:r>
            <a:endParaRPr/>
          </a:p>
        </p:txBody>
      </p:sp>
      <p:sp>
        <p:nvSpPr>
          <p:cNvPr id="253" name="Google Shape;253;p23"/>
          <p:cNvSpPr txBox="1">
            <a:spLocks noGrp="1"/>
          </p:cNvSpPr>
          <p:nvPr>
            <p:ph type="title" idx="4"/>
          </p:nvPr>
        </p:nvSpPr>
        <p:spPr>
          <a:xfrm>
            <a:off x="2223600" y="4339384"/>
            <a:ext cx="4696800" cy="1025200"/>
          </a:xfrm>
          <a:prstGeom prst="rect">
            <a:avLst/>
          </a:prstGeom>
          <a:noFill/>
          <a:ln>
            <a:noFill/>
          </a:ln>
        </p:spPr>
        <p:txBody>
          <a:bodyPr spcFirstLastPara="1" anchor="ctr">
            <a:noAutofit/>
          </a:bodyPr>
          <a:lstStyle>
            <a:lvl1pPr lvl="0" algn="ctr" rtl="0">
              <a:spcBef>
                <a:spcPts val="0"/>
              </a:spcBef>
              <a:spcAft>
                <a:spcPts val="0"/>
              </a:spcAft>
              <a:buClr>
                <a:schemeClr val="lt1"/>
              </a:buClr>
              <a:buSzPts val="6000"/>
              <a:buNone/>
              <a:defRPr sz="44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254" name="Google Shape;254;p23"/>
          <p:cNvSpPr txBox="1">
            <a:spLocks noGrp="1"/>
          </p:cNvSpPr>
          <p:nvPr>
            <p:ph type="subTitle" idx="5"/>
          </p:nvPr>
        </p:nvSpPr>
        <p:spPr>
          <a:xfrm>
            <a:off x="2223600" y="5180753"/>
            <a:ext cx="4696800" cy="798400"/>
          </a:xfrm>
          <a:prstGeom prst="rect">
            <a:avLst/>
          </a:prstGeom>
        </p:spPr>
        <p:txBody>
          <a:bodyPr spcFirstLastPara="1" anchor="ctr">
            <a:noAutofit/>
          </a:bodyPr>
          <a:lstStyle>
            <a:lvl1pPr lvl="0" algn="ctr" rtl="0">
              <a:lnSpc>
                <a:spcPct val="100000"/>
              </a:lnSpc>
              <a:spcBef>
                <a:spcPts val="0"/>
              </a:spcBef>
              <a:spcAft>
                <a:spcPts val="0"/>
              </a:spcAft>
              <a:buClr>
                <a:schemeClr val="lt1"/>
              </a:buClr>
              <a:buSzPts val="24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2pPr>
            <a:lvl3pPr lvl="2"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3pPr>
            <a:lvl4pPr lvl="3"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4pPr>
            <a:lvl5pPr lvl="4"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5pPr>
            <a:lvl6pPr lvl="5"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6pPr>
            <a:lvl7pPr lvl="6"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7pPr>
            <a:lvl8pPr lvl="7"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8pPr>
            <a:lvl9pPr lvl="8" algn="ctr" rtl="0">
              <a:lnSpc>
                <a:spcPct val="100000"/>
              </a:lnSpc>
              <a:spcBef>
                <a:spcPts val="0"/>
              </a:spcBef>
              <a:spcAft>
                <a:spcPts val="0"/>
              </a:spcAft>
              <a:buClr>
                <a:schemeClr val="dk1"/>
              </a:buClr>
              <a:buSzPts val="2100"/>
              <a:buFont typeface="Urbanist"/>
              <a:buNone/>
              <a:defRPr sz="2100">
                <a:solidFill>
                  <a:schemeClr val="dk1"/>
                </a:solidFill>
                <a:latin typeface="Urbanist"/>
                <a:ea typeface="Urbanist"/>
                <a:cs typeface="Urbanist"/>
                <a:sym typeface="Urbanist"/>
              </a:defRPr>
            </a:lvl9pPr>
          </a:lstStyle>
          <a:p>
            <a:r>
              <a:rPr lang="en-US"/>
              <a:t>Click to edit Master subtitle style</a:t>
            </a:r>
            <a:endParaRPr/>
          </a:p>
        </p:txBody>
      </p:sp>
    </p:spTree>
    <p:extLst>
      <p:ext uri="{BB962C8B-B14F-4D97-AF65-F5344CB8AC3E}">
        <p14:creationId xmlns:p14="http://schemas.microsoft.com/office/powerpoint/2010/main" val="3919218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68"/>
        <p:cNvGrpSpPr/>
        <p:nvPr/>
      </p:nvGrpSpPr>
      <p:grpSpPr>
        <a:xfrm>
          <a:off x="0" y="0"/>
          <a:ext cx="0" cy="0"/>
          <a:chOff x="0" y="0"/>
          <a:chExt cx="0" cy="0"/>
        </a:xfrm>
      </p:grpSpPr>
      <p:pic>
        <p:nvPicPr>
          <p:cNvPr id="2" name="Google Shape;269;p24">
            <a:extLst>
              <a:ext uri="{FF2B5EF4-FFF2-40B4-BE49-F238E27FC236}">
                <a16:creationId xmlns:a16="http://schemas.microsoft.com/office/drawing/2014/main" id="{F975FE98-864F-31C8-A1CF-A800130028E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80;p24">
            <a:extLst>
              <a:ext uri="{FF2B5EF4-FFF2-40B4-BE49-F238E27FC236}">
                <a16:creationId xmlns:a16="http://schemas.microsoft.com/office/drawing/2014/main" id="{6D6579EE-CA1B-41BA-C4B4-54977483CC63}"/>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281;p24">
            <a:extLst>
              <a:ext uri="{FF2B5EF4-FFF2-40B4-BE49-F238E27FC236}">
                <a16:creationId xmlns:a16="http://schemas.microsoft.com/office/drawing/2014/main" id="{D6D5DADF-5D4E-8D0E-B0C9-1488CE23B2E2}"/>
              </a:ext>
            </a:extLst>
          </p:cNvPr>
          <p:cNvGrpSpPr>
            <a:grpSpLocks/>
          </p:cNvGrpSpPr>
          <p:nvPr/>
        </p:nvGrpSpPr>
        <p:grpSpPr bwMode="auto">
          <a:xfrm>
            <a:off x="460375" y="542925"/>
            <a:ext cx="466725" cy="614363"/>
            <a:chOff x="447472" y="418975"/>
            <a:chExt cx="466500" cy="460200"/>
          </a:xfrm>
        </p:grpSpPr>
        <p:cxnSp>
          <p:nvCxnSpPr>
            <p:cNvPr id="5" name="Google Shape;282;p24">
              <a:extLst>
                <a:ext uri="{FF2B5EF4-FFF2-40B4-BE49-F238E27FC236}">
                  <a16:creationId xmlns:a16="http://schemas.microsoft.com/office/drawing/2014/main" id="{D7698680-365B-0101-2D8E-4A113A3C388B}"/>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283;p24">
              <a:extLst>
                <a:ext uri="{FF2B5EF4-FFF2-40B4-BE49-F238E27FC236}">
                  <a16:creationId xmlns:a16="http://schemas.microsoft.com/office/drawing/2014/main" id="{93558A01-7135-B285-877C-9884BEF22147}"/>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284;p24">
            <a:extLst>
              <a:ext uri="{FF2B5EF4-FFF2-40B4-BE49-F238E27FC236}">
                <a16:creationId xmlns:a16="http://schemas.microsoft.com/office/drawing/2014/main" id="{D5030DE3-1B0B-3BA5-4C31-709C45625567}"/>
              </a:ext>
            </a:extLst>
          </p:cNvPr>
          <p:cNvGrpSpPr>
            <a:grpSpLocks/>
          </p:cNvGrpSpPr>
          <p:nvPr/>
        </p:nvGrpSpPr>
        <p:grpSpPr bwMode="auto">
          <a:xfrm rot="5400000">
            <a:off x="8142288" y="619125"/>
            <a:ext cx="622300" cy="460375"/>
            <a:chOff x="447472" y="418975"/>
            <a:chExt cx="466500" cy="460200"/>
          </a:xfrm>
        </p:grpSpPr>
        <p:cxnSp>
          <p:nvCxnSpPr>
            <p:cNvPr id="8" name="Google Shape;285;p24">
              <a:extLst>
                <a:ext uri="{FF2B5EF4-FFF2-40B4-BE49-F238E27FC236}">
                  <a16:creationId xmlns:a16="http://schemas.microsoft.com/office/drawing/2014/main" id="{7F5F0122-B158-756C-EAF2-9974DD2B00DB}"/>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286;p24">
              <a:extLst>
                <a:ext uri="{FF2B5EF4-FFF2-40B4-BE49-F238E27FC236}">
                  <a16:creationId xmlns:a16="http://schemas.microsoft.com/office/drawing/2014/main" id="{B92A3C88-46B4-DD5B-C312-0641360E7A2B}"/>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0" name="Google Shape;287;p24">
            <a:extLst>
              <a:ext uri="{FF2B5EF4-FFF2-40B4-BE49-F238E27FC236}">
                <a16:creationId xmlns:a16="http://schemas.microsoft.com/office/drawing/2014/main" id="{EF7FED1D-E92D-3F65-895B-59897C66EB30}"/>
              </a:ext>
            </a:extLst>
          </p:cNvPr>
          <p:cNvGrpSpPr>
            <a:grpSpLocks/>
          </p:cNvGrpSpPr>
          <p:nvPr/>
        </p:nvGrpSpPr>
        <p:grpSpPr bwMode="auto">
          <a:xfrm rot="10800000">
            <a:off x="8216900" y="5702300"/>
            <a:ext cx="466725" cy="614363"/>
            <a:chOff x="447472" y="418975"/>
            <a:chExt cx="466500" cy="460200"/>
          </a:xfrm>
        </p:grpSpPr>
        <p:cxnSp>
          <p:nvCxnSpPr>
            <p:cNvPr id="11" name="Google Shape;288;p24">
              <a:extLst>
                <a:ext uri="{FF2B5EF4-FFF2-40B4-BE49-F238E27FC236}">
                  <a16:creationId xmlns:a16="http://schemas.microsoft.com/office/drawing/2014/main" id="{BBA98F38-CA2F-09FF-73DC-DF66FF5C5DAB}"/>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2" name="Google Shape;289;p24">
              <a:extLst>
                <a:ext uri="{FF2B5EF4-FFF2-40B4-BE49-F238E27FC236}">
                  <a16:creationId xmlns:a16="http://schemas.microsoft.com/office/drawing/2014/main" id="{E8D411F6-0EF0-2741-EB41-5ADE0D46381E}"/>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3" name="Google Shape;290;p24">
            <a:extLst>
              <a:ext uri="{FF2B5EF4-FFF2-40B4-BE49-F238E27FC236}">
                <a16:creationId xmlns:a16="http://schemas.microsoft.com/office/drawing/2014/main" id="{9A7721ED-5241-4F93-D1AD-F8B8C85B97E8}"/>
              </a:ext>
            </a:extLst>
          </p:cNvPr>
          <p:cNvGrpSpPr>
            <a:grpSpLocks/>
          </p:cNvGrpSpPr>
          <p:nvPr/>
        </p:nvGrpSpPr>
        <p:grpSpPr bwMode="auto">
          <a:xfrm rot="-5400000">
            <a:off x="379413" y="5780087"/>
            <a:ext cx="622300" cy="460375"/>
            <a:chOff x="447472" y="418975"/>
            <a:chExt cx="466500" cy="460200"/>
          </a:xfrm>
        </p:grpSpPr>
        <p:cxnSp>
          <p:nvCxnSpPr>
            <p:cNvPr id="14" name="Google Shape;291;p24">
              <a:extLst>
                <a:ext uri="{FF2B5EF4-FFF2-40B4-BE49-F238E27FC236}">
                  <a16:creationId xmlns:a16="http://schemas.microsoft.com/office/drawing/2014/main" id="{FE092064-3457-9404-E575-BD99F4E92738}"/>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5" name="Google Shape;292;p24">
              <a:extLst>
                <a:ext uri="{FF2B5EF4-FFF2-40B4-BE49-F238E27FC236}">
                  <a16:creationId xmlns:a16="http://schemas.microsoft.com/office/drawing/2014/main" id="{13B530A9-4C4C-29D3-785D-BF6B24F9A336}"/>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270" name="Google Shape;270;p24"/>
          <p:cNvSpPr txBox="1">
            <a:spLocks noGrp="1"/>
          </p:cNvSpPr>
          <p:nvPr>
            <p:ph type="title"/>
          </p:nvPr>
        </p:nvSpPr>
        <p:spPr>
          <a:xfrm>
            <a:off x="1474975" y="3491573"/>
            <a:ext cx="1100400" cy="542400"/>
          </a:xfrm>
          <a:prstGeom prst="rect">
            <a:avLst/>
          </a:prstGeom>
          <a:noFill/>
        </p:spPr>
        <p:txBody>
          <a:bodyPr spcFirstLastPara="1" anchor="ctr">
            <a:noAutofit/>
          </a:bodyPr>
          <a:lstStyle>
            <a:lvl1pPr lvl="0" algn="ctr" rtl="0">
              <a:spcBef>
                <a:spcPts val="0"/>
              </a:spcBef>
              <a:spcAft>
                <a:spcPts val="0"/>
              </a:spcAft>
              <a:buClr>
                <a:schemeClr val="accent6"/>
              </a:buClr>
              <a:buSzPts val="6000"/>
              <a:buFont typeface="Urbanist"/>
              <a:buNone/>
              <a:defRPr sz="2400">
                <a:solidFill>
                  <a:schemeClr val="lt1"/>
                </a:solidFill>
              </a:defRPr>
            </a:lvl1pPr>
            <a:lvl2pPr lvl="1"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2pPr>
            <a:lvl3pPr lvl="2"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3pPr>
            <a:lvl4pPr lvl="3"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4pPr>
            <a:lvl5pPr lvl="4"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5pPr>
            <a:lvl6pPr lvl="5"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6pPr>
            <a:lvl7pPr lvl="6"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7pPr>
            <a:lvl8pPr lvl="7"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8pPr>
            <a:lvl9pPr lvl="8"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9pPr>
          </a:lstStyle>
          <a:p>
            <a:r>
              <a:rPr lang="en-US"/>
              <a:t>Click to edit Master title style</a:t>
            </a:r>
            <a:endParaRPr/>
          </a:p>
        </p:txBody>
      </p:sp>
      <p:sp>
        <p:nvSpPr>
          <p:cNvPr id="271" name="Google Shape;271;p24"/>
          <p:cNvSpPr txBox="1">
            <a:spLocks noGrp="1"/>
          </p:cNvSpPr>
          <p:nvPr>
            <p:ph type="subTitle" idx="1"/>
          </p:nvPr>
        </p:nvSpPr>
        <p:spPr>
          <a:xfrm>
            <a:off x="938500" y="4737300"/>
            <a:ext cx="2173200" cy="1012800"/>
          </a:xfrm>
          <a:prstGeom prst="rect">
            <a:avLst/>
          </a:prstGeom>
        </p:spPr>
        <p:txBody>
          <a:bodyPr spcFirstLastPara="1">
            <a:noAutofit/>
          </a:bodyPr>
          <a:lstStyle>
            <a:lvl1pPr lvl="0" algn="ctr" rtl="0">
              <a:lnSpc>
                <a:spcPct val="100000"/>
              </a:lnSpc>
              <a:spcBef>
                <a:spcPts val="0"/>
              </a:spcBef>
              <a:spcAft>
                <a:spcPts val="0"/>
              </a:spcAft>
              <a:buClr>
                <a:schemeClr val="lt1"/>
              </a:buClr>
              <a:buSzPts val="2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9pPr>
          </a:lstStyle>
          <a:p>
            <a:r>
              <a:rPr lang="en-US"/>
              <a:t>Click to edit Master subtitle style</a:t>
            </a:r>
            <a:endParaRPr/>
          </a:p>
        </p:txBody>
      </p:sp>
      <p:sp>
        <p:nvSpPr>
          <p:cNvPr id="272" name="Google Shape;272;p24"/>
          <p:cNvSpPr txBox="1">
            <a:spLocks noGrp="1"/>
          </p:cNvSpPr>
          <p:nvPr>
            <p:ph type="subTitle" idx="2"/>
          </p:nvPr>
        </p:nvSpPr>
        <p:spPr>
          <a:xfrm>
            <a:off x="938500" y="4262800"/>
            <a:ext cx="2173200" cy="5872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l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73" name="Google Shape;273;p24"/>
          <p:cNvSpPr txBox="1">
            <a:spLocks noGrp="1"/>
          </p:cNvSpPr>
          <p:nvPr>
            <p:ph type="title" idx="3"/>
          </p:nvPr>
        </p:nvSpPr>
        <p:spPr>
          <a:xfrm>
            <a:off x="3873100" y="3491573"/>
            <a:ext cx="1397700" cy="542400"/>
          </a:xfrm>
          <a:prstGeom prst="rect">
            <a:avLst/>
          </a:prstGeom>
          <a:noFill/>
        </p:spPr>
        <p:txBody>
          <a:bodyPr spcFirstLastPara="1" anchor="ctr">
            <a:noAutofit/>
          </a:bodyPr>
          <a:lstStyle>
            <a:lvl1pPr lvl="0" algn="ctr" rtl="0">
              <a:spcBef>
                <a:spcPts val="0"/>
              </a:spcBef>
              <a:spcAft>
                <a:spcPts val="0"/>
              </a:spcAft>
              <a:buClr>
                <a:schemeClr val="accent6"/>
              </a:buClr>
              <a:buSzPts val="6000"/>
              <a:buFont typeface="Urbanist"/>
              <a:buNone/>
              <a:defRPr sz="2400">
                <a:solidFill>
                  <a:schemeClr val="accent1"/>
                </a:solidFill>
              </a:defRPr>
            </a:lvl1pPr>
            <a:lvl2pPr lvl="1"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2pPr>
            <a:lvl3pPr lvl="2"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3pPr>
            <a:lvl4pPr lvl="3"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4pPr>
            <a:lvl5pPr lvl="4"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5pPr>
            <a:lvl6pPr lvl="5"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6pPr>
            <a:lvl7pPr lvl="6"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7pPr>
            <a:lvl8pPr lvl="7"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8pPr>
            <a:lvl9pPr lvl="8"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9pPr>
          </a:lstStyle>
          <a:p>
            <a:r>
              <a:rPr lang="en-US"/>
              <a:t>Click to edit Master title style</a:t>
            </a:r>
            <a:endParaRPr/>
          </a:p>
        </p:txBody>
      </p:sp>
      <p:sp>
        <p:nvSpPr>
          <p:cNvPr id="274" name="Google Shape;274;p24"/>
          <p:cNvSpPr txBox="1">
            <a:spLocks noGrp="1"/>
          </p:cNvSpPr>
          <p:nvPr>
            <p:ph type="subTitle" idx="4"/>
          </p:nvPr>
        </p:nvSpPr>
        <p:spPr>
          <a:xfrm>
            <a:off x="3485400" y="4737300"/>
            <a:ext cx="2173200" cy="1012800"/>
          </a:xfrm>
          <a:prstGeom prst="rect">
            <a:avLst/>
          </a:prstGeom>
        </p:spPr>
        <p:txBody>
          <a:bodyPr spcFirstLastPara="1">
            <a:noAutofit/>
          </a:bodyPr>
          <a:lstStyle>
            <a:lvl1pPr lvl="0" algn="ctr" rtl="0">
              <a:lnSpc>
                <a:spcPct val="100000"/>
              </a:lnSpc>
              <a:spcBef>
                <a:spcPts val="0"/>
              </a:spcBef>
              <a:spcAft>
                <a:spcPts val="0"/>
              </a:spcAft>
              <a:buClr>
                <a:schemeClr val="lt1"/>
              </a:buClr>
              <a:buSzPts val="2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9pPr>
          </a:lstStyle>
          <a:p>
            <a:r>
              <a:rPr lang="en-US"/>
              <a:t>Click to edit Master subtitle style</a:t>
            </a:r>
            <a:endParaRPr/>
          </a:p>
        </p:txBody>
      </p:sp>
      <p:sp>
        <p:nvSpPr>
          <p:cNvPr id="275" name="Google Shape;275;p24"/>
          <p:cNvSpPr txBox="1">
            <a:spLocks noGrp="1"/>
          </p:cNvSpPr>
          <p:nvPr>
            <p:ph type="subTitle" idx="5"/>
          </p:nvPr>
        </p:nvSpPr>
        <p:spPr>
          <a:xfrm>
            <a:off x="3485400" y="4262800"/>
            <a:ext cx="2173200" cy="5872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accen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76" name="Google Shape;276;p24"/>
          <p:cNvSpPr txBox="1">
            <a:spLocks noGrp="1"/>
          </p:cNvSpPr>
          <p:nvPr>
            <p:ph type="title" idx="6"/>
          </p:nvPr>
        </p:nvSpPr>
        <p:spPr>
          <a:xfrm>
            <a:off x="6417675" y="3491573"/>
            <a:ext cx="1397700" cy="542400"/>
          </a:xfrm>
          <a:prstGeom prst="rect">
            <a:avLst/>
          </a:prstGeom>
          <a:noFill/>
        </p:spPr>
        <p:txBody>
          <a:bodyPr spcFirstLastPara="1" anchor="ctr">
            <a:noAutofit/>
          </a:bodyPr>
          <a:lstStyle>
            <a:lvl1pPr lvl="0" algn="ctr" rtl="0">
              <a:spcBef>
                <a:spcPts val="0"/>
              </a:spcBef>
              <a:spcAft>
                <a:spcPts val="0"/>
              </a:spcAft>
              <a:buClr>
                <a:schemeClr val="accent6"/>
              </a:buClr>
              <a:buSzPts val="6000"/>
              <a:buFont typeface="Urbanist"/>
              <a:buNone/>
              <a:defRPr sz="2400">
                <a:solidFill>
                  <a:schemeClr val="lt1"/>
                </a:solidFill>
              </a:defRPr>
            </a:lvl1pPr>
            <a:lvl2pPr lvl="1"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2pPr>
            <a:lvl3pPr lvl="2"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3pPr>
            <a:lvl4pPr lvl="3"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4pPr>
            <a:lvl5pPr lvl="4"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5pPr>
            <a:lvl6pPr lvl="5"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6pPr>
            <a:lvl7pPr lvl="6"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7pPr>
            <a:lvl8pPr lvl="7"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8pPr>
            <a:lvl9pPr lvl="8" algn="ctr" rtl="0">
              <a:spcBef>
                <a:spcPts val="0"/>
              </a:spcBef>
              <a:spcAft>
                <a:spcPts val="0"/>
              </a:spcAft>
              <a:buClr>
                <a:schemeClr val="accent6"/>
              </a:buClr>
              <a:buSzPts val="6000"/>
              <a:buFont typeface="Urbanist"/>
              <a:buNone/>
              <a:defRPr sz="6000">
                <a:solidFill>
                  <a:schemeClr val="accent6"/>
                </a:solidFill>
                <a:latin typeface="Urbanist"/>
                <a:ea typeface="Urbanist"/>
                <a:cs typeface="Urbanist"/>
                <a:sym typeface="Urbanist"/>
              </a:defRPr>
            </a:lvl9pPr>
          </a:lstStyle>
          <a:p>
            <a:r>
              <a:rPr lang="en-US"/>
              <a:t>Click to edit Master title style</a:t>
            </a:r>
            <a:endParaRPr/>
          </a:p>
        </p:txBody>
      </p:sp>
      <p:sp>
        <p:nvSpPr>
          <p:cNvPr id="277" name="Google Shape;277;p24"/>
          <p:cNvSpPr txBox="1">
            <a:spLocks noGrp="1"/>
          </p:cNvSpPr>
          <p:nvPr>
            <p:ph type="subTitle" idx="7"/>
          </p:nvPr>
        </p:nvSpPr>
        <p:spPr>
          <a:xfrm>
            <a:off x="6032300" y="4737300"/>
            <a:ext cx="2173200" cy="1012800"/>
          </a:xfrm>
          <a:prstGeom prst="rect">
            <a:avLst/>
          </a:prstGeom>
        </p:spPr>
        <p:txBody>
          <a:bodyPr spcFirstLastPara="1">
            <a:noAutofit/>
          </a:bodyPr>
          <a:lstStyle>
            <a:lvl1pPr lvl="0" algn="ctr" rtl="0">
              <a:lnSpc>
                <a:spcPct val="100000"/>
              </a:lnSpc>
              <a:spcBef>
                <a:spcPts val="0"/>
              </a:spcBef>
              <a:spcAft>
                <a:spcPts val="0"/>
              </a:spcAft>
              <a:buClr>
                <a:schemeClr val="lt1"/>
              </a:buClr>
              <a:buSzPts val="2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2pPr>
            <a:lvl3pPr lvl="2"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3pPr>
            <a:lvl4pPr lvl="3"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4pPr>
            <a:lvl5pPr lvl="4"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5pPr>
            <a:lvl6pPr lvl="5"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6pPr>
            <a:lvl7pPr lvl="6"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7pPr>
            <a:lvl8pPr lvl="7"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8pPr>
            <a:lvl9pPr lvl="8" algn="ctr" rtl="0">
              <a:lnSpc>
                <a:spcPct val="100000"/>
              </a:lnSpc>
              <a:spcBef>
                <a:spcPts val="0"/>
              </a:spcBef>
              <a:spcAft>
                <a:spcPts val="0"/>
              </a:spcAft>
              <a:buClr>
                <a:schemeClr val="lt1"/>
              </a:buClr>
              <a:buSzPts val="2100"/>
              <a:buFont typeface="Urbanist"/>
              <a:buNone/>
              <a:defRPr sz="2100">
                <a:solidFill>
                  <a:schemeClr val="lt1"/>
                </a:solidFill>
                <a:latin typeface="Urbanist"/>
                <a:ea typeface="Urbanist"/>
                <a:cs typeface="Urbanist"/>
                <a:sym typeface="Urbanist"/>
              </a:defRPr>
            </a:lvl9pPr>
          </a:lstStyle>
          <a:p>
            <a:r>
              <a:rPr lang="en-US"/>
              <a:t>Click to edit Master subtitle style</a:t>
            </a:r>
            <a:endParaRPr/>
          </a:p>
        </p:txBody>
      </p:sp>
      <p:sp>
        <p:nvSpPr>
          <p:cNvPr id="278" name="Google Shape;278;p24"/>
          <p:cNvSpPr txBox="1">
            <a:spLocks noGrp="1"/>
          </p:cNvSpPr>
          <p:nvPr>
            <p:ph type="subTitle" idx="8"/>
          </p:nvPr>
        </p:nvSpPr>
        <p:spPr>
          <a:xfrm>
            <a:off x="6032300" y="4262800"/>
            <a:ext cx="2173200" cy="587200"/>
          </a:xfrm>
          <a:prstGeom prst="rect">
            <a:avLst/>
          </a:prstGeom>
        </p:spPr>
        <p:txBody>
          <a:bodyPr spcFirstLastPara="1" anchor="b">
            <a:noAutofit/>
          </a:bodyPr>
          <a:lstStyle>
            <a:lvl1pPr lvl="0" algn="ctr" rtl="0">
              <a:lnSpc>
                <a:spcPct val="100000"/>
              </a:lnSpc>
              <a:spcBef>
                <a:spcPts val="0"/>
              </a:spcBef>
              <a:spcAft>
                <a:spcPts val="0"/>
              </a:spcAft>
              <a:buClr>
                <a:schemeClr val="accent6"/>
              </a:buClr>
              <a:buSzPts val="2400"/>
              <a:buFont typeface="Urbanist"/>
              <a:buNone/>
              <a:defRPr sz="2200">
                <a:solidFill>
                  <a:schemeClr val="lt1"/>
                </a:solidFill>
                <a:latin typeface="Albert Sans SemiBold"/>
                <a:ea typeface="Albert Sans SemiBold"/>
                <a:cs typeface="Albert Sans SemiBold"/>
                <a:sym typeface="Albert Sans SemiBold"/>
              </a:defRPr>
            </a:lvl1pPr>
            <a:lvl2pPr lvl="1"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2pPr>
            <a:lvl3pPr lvl="2"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3pPr>
            <a:lvl4pPr lvl="3"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4pPr>
            <a:lvl5pPr lvl="4"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5pPr>
            <a:lvl6pPr lvl="5"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6pPr>
            <a:lvl7pPr lvl="6"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7pPr>
            <a:lvl8pPr lvl="7"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8pPr>
            <a:lvl9pPr lvl="8" algn="ctr" rtl="0">
              <a:lnSpc>
                <a:spcPct val="100000"/>
              </a:lnSpc>
              <a:spcBef>
                <a:spcPts val="0"/>
              </a:spcBef>
              <a:spcAft>
                <a:spcPts val="0"/>
              </a:spcAft>
              <a:buClr>
                <a:schemeClr val="accent6"/>
              </a:buClr>
              <a:buSzPts val="2400"/>
              <a:buFont typeface="Urbanist"/>
              <a:buNone/>
              <a:defRPr sz="2400">
                <a:solidFill>
                  <a:schemeClr val="accent6"/>
                </a:solidFill>
                <a:latin typeface="Urbanist"/>
                <a:ea typeface="Urbanist"/>
                <a:cs typeface="Urbanist"/>
                <a:sym typeface="Urbanist"/>
              </a:defRPr>
            </a:lvl9pPr>
          </a:lstStyle>
          <a:p>
            <a:r>
              <a:rPr lang="en-US"/>
              <a:t>Click to edit Master subtitle style</a:t>
            </a:r>
            <a:endParaRPr/>
          </a:p>
        </p:txBody>
      </p:sp>
      <p:sp>
        <p:nvSpPr>
          <p:cNvPr id="279" name="Google Shape;279;p24"/>
          <p:cNvSpPr txBox="1">
            <a:spLocks noGrp="1"/>
          </p:cNvSpPr>
          <p:nvPr>
            <p:ph type="title" idx="9"/>
          </p:nvPr>
        </p:nvSpPr>
        <p:spPr>
          <a:xfrm>
            <a:off x="720000" y="601000"/>
            <a:ext cx="7704000" cy="763600"/>
          </a:xfrm>
          <a:prstGeom prst="rect">
            <a:avLst/>
          </a:prstGeom>
        </p:spPr>
        <p:txBody>
          <a:bodyPr spcFirstLastPara="1">
            <a:noAutofit/>
          </a:bodyPr>
          <a:lstStyle>
            <a:lvl1pPr lvl="0" algn="ctr"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accent1"/>
              </a:buClr>
              <a:buSzPts val="3200"/>
              <a:buNone/>
              <a:defRPr sz="3200">
                <a:solidFill>
                  <a:schemeClr val="accent1"/>
                </a:solidFill>
              </a:defRPr>
            </a:lvl2pPr>
            <a:lvl3pPr lvl="2" rtl="0">
              <a:spcBef>
                <a:spcPts val="0"/>
              </a:spcBef>
              <a:spcAft>
                <a:spcPts val="0"/>
              </a:spcAft>
              <a:buClr>
                <a:schemeClr val="accent1"/>
              </a:buClr>
              <a:buSzPts val="3200"/>
              <a:buNone/>
              <a:defRPr sz="3200">
                <a:solidFill>
                  <a:schemeClr val="accent1"/>
                </a:solidFill>
              </a:defRPr>
            </a:lvl3pPr>
            <a:lvl4pPr lvl="3" rtl="0">
              <a:spcBef>
                <a:spcPts val="0"/>
              </a:spcBef>
              <a:spcAft>
                <a:spcPts val="0"/>
              </a:spcAft>
              <a:buClr>
                <a:schemeClr val="accent1"/>
              </a:buClr>
              <a:buSzPts val="3200"/>
              <a:buNone/>
              <a:defRPr sz="3200">
                <a:solidFill>
                  <a:schemeClr val="accent1"/>
                </a:solidFill>
              </a:defRPr>
            </a:lvl4pPr>
            <a:lvl5pPr lvl="4" rtl="0">
              <a:spcBef>
                <a:spcPts val="0"/>
              </a:spcBef>
              <a:spcAft>
                <a:spcPts val="0"/>
              </a:spcAft>
              <a:buClr>
                <a:schemeClr val="accent1"/>
              </a:buClr>
              <a:buSzPts val="3200"/>
              <a:buNone/>
              <a:defRPr sz="3200">
                <a:solidFill>
                  <a:schemeClr val="accent1"/>
                </a:solidFill>
              </a:defRPr>
            </a:lvl5pPr>
            <a:lvl6pPr lvl="5" rtl="0">
              <a:spcBef>
                <a:spcPts val="0"/>
              </a:spcBef>
              <a:spcAft>
                <a:spcPts val="0"/>
              </a:spcAft>
              <a:buClr>
                <a:schemeClr val="accent1"/>
              </a:buClr>
              <a:buSzPts val="3200"/>
              <a:buNone/>
              <a:defRPr sz="3200">
                <a:solidFill>
                  <a:schemeClr val="accent1"/>
                </a:solidFill>
              </a:defRPr>
            </a:lvl6pPr>
            <a:lvl7pPr lvl="6" rtl="0">
              <a:spcBef>
                <a:spcPts val="0"/>
              </a:spcBef>
              <a:spcAft>
                <a:spcPts val="0"/>
              </a:spcAft>
              <a:buClr>
                <a:schemeClr val="accent1"/>
              </a:buClr>
              <a:buSzPts val="3200"/>
              <a:buNone/>
              <a:defRPr sz="3200">
                <a:solidFill>
                  <a:schemeClr val="accent1"/>
                </a:solidFill>
              </a:defRPr>
            </a:lvl7pPr>
            <a:lvl8pPr lvl="7" rtl="0">
              <a:spcBef>
                <a:spcPts val="0"/>
              </a:spcBef>
              <a:spcAft>
                <a:spcPts val="0"/>
              </a:spcAft>
              <a:buClr>
                <a:schemeClr val="accent1"/>
              </a:buClr>
              <a:buSzPts val="3200"/>
              <a:buNone/>
              <a:defRPr sz="3200">
                <a:solidFill>
                  <a:schemeClr val="accent1"/>
                </a:solidFill>
              </a:defRPr>
            </a:lvl8pPr>
            <a:lvl9pPr lvl="8" rtl="0">
              <a:spcBef>
                <a:spcPts val="0"/>
              </a:spcBef>
              <a:spcAft>
                <a:spcPts val="0"/>
              </a:spcAft>
              <a:buClr>
                <a:schemeClr val="accent1"/>
              </a:buClr>
              <a:buSzPts val="3200"/>
              <a:buNone/>
              <a:defRPr sz="3200">
                <a:solidFill>
                  <a:schemeClr val="accent1"/>
                </a:solidFill>
              </a:defRPr>
            </a:lvl9pPr>
          </a:lstStyle>
          <a:p>
            <a:r>
              <a:rPr lang="en-US"/>
              <a:t>Click to edit Master title style</a:t>
            </a:r>
            <a:endParaRPr/>
          </a:p>
        </p:txBody>
      </p:sp>
    </p:spTree>
    <p:extLst>
      <p:ext uri="{BB962C8B-B14F-4D97-AF65-F5344CB8AC3E}">
        <p14:creationId xmlns:p14="http://schemas.microsoft.com/office/powerpoint/2010/main" val="1457219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93"/>
        <p:cNvGrpSpPr/>
        <p:nvPr/>
      </p:nvGrpSpPr>
      <p:grpSpPr>
        <a:xfrm>
          <a:off x="0" y="0"/>
          <a:ext cx="0" cy="0"/>
          <a:chOff x="0" y="0"/>
          <a:chExt cx="0" cy="0"/>
        </a:xfrm>
      </p:grpSpPr>
      <p:pic>
        <p:nvPicPr>
          <p:cNvPr id="2" name="Google Shape;294;p25">
            <a:extLst>
              <a:ext uri="{FF2B5EF4-FFF2-40B4-BE49-F238E27FC236}">
                <a16:creationId xmlns:a16="http://schemas.microsoft.com/office/drawing/2014/main" id="{E4106E9B-E924-56E2-CA88-C941B83533A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95;p25">
            <a:extLst>
              <a:ext uri="{FF2B5EF4-FFF2-40B4-BE49-F238E27FC236}">
                <a16:creationId xmlns:a16="http://schemas.microsoft.com/office/drawing/2014/main" id="{7F850023-6F85-5993-3D00-CBA5E9C5807D}"/>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296;p25">
            <a:extLst>
              <a:ext uri="{FF2B5EF4-FFF2-40B4-BE49-F238E27FC236}">
                <a16:creationId xmlns:a16="http://schemas.microsoft.com/office/drawing/2014/main" id="{EB29F809-903B-E0BD-C5D2-140FE77E1522}"/>
              </a:ext>
            </a:extLst>
          </p:cNvPr>
          <p:cNvGrpSpPr>
            <a:grpSpLocks/>
          </p:cNvGrpSpPr>
          <p:nvPr/>
        </p:nvGrpSpPr>
        <p:grpSpPr bwMode="auto">
          <a:xfrm>
            <a:off x="438150" y="555625"/>
            <a:ext cx="466725" cy="614363"/>
            <a:chOff x="447472" y="418975"/>
            <a:chExt cx="466500" cy="460200"/>
          </a:xfrm>
        </p:grpSpPr>
        <p:cxnSp>
          <p:nvCxnSpPr>
            <p:cNvPr id="5" name="Google Shape;297;p25">
              <a:extLst>
                <a:ext uri="{FF2B5EF4-FFF2-40B4-BE49-F238E27FC236}">
                  <a16:creationId xmlns:a16="http://schemas.microsoft.com/office/drawing/2014/main" id="{9816FFFB-5998-9E57-6CBF-D0CA4856B0FE}"/>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298;p25">
              <a:extLst>
                <a:ext uri="{FF2B5EF4-FFF2-40B4-BE49-F238E27FC236}">
                  <a16:creationId xmlns:a16="http://schemas.microsoft.com/office/drawing/2014/main" id="{E31E6BB4-B3DD-5508-CE8B-140277B6D0E7}"/>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299" name="Google Shape;299;p25"/>
          <p:cNvSpPr txBox="1">
            <a:spLocks noGrp="1"/>
          </p:cNvSpPr>
          <p:nvPr>
            <p:ph type="title"/>
          </p:nvPr>
        </p:nvSpPr>
        <p:spPr>
          <a:xfrm>
            <a:off x="2947200" y="2270033"/>
            <a:ext cx="5185800" cy="1125600"/>
          </a:xfrm>
          <a:prstGeom prst="rect">
            <a:avLst/>
          </a:prstGeom>
        </p:spPr>
        <p:txBody>
          <a:bodyPr spcFirstLastPara="1" anchor="ctr">
            <a:noAutofit/>
          </a:bodyPr>
          <a:lstStyle>
            <a:lvl1pPr lvl="0" rtl="0">
              <a:spcBef>
                <a:spcPts val="0"/>
              </a:spcBef>
              <a:spcAft>
                <a:spcPts val="0"/>
              </a:spcAft>
              <a:buClr>
                <a:schemeClr val="lt1"/>
              </a:buClr>
              <a:buSzPts val="3500"/>
              <a:buNone/>
              <a:defRPr sz="55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300" name="Google Shape;300;p25"/>
          <p:cNvSpPr txBox="1">
            <a:spLocks noGrp="1"/>
          </p:cNvSpPr>
          <p:nvPr>
            <p:ph type="title" idx="2"/>
          </p:nvPr>
        </p:nvSpPr>
        <p:spPr>
          <a:xfrm>
            <a:off x="788775" y="2913400"/>
            <a:ext cx="1832400" cy="1031200"/>
          </a:xfrm>
          <a:prstGeom prst="rect">
            <a:avLst/>
          </a:prstGeom>
          <a:noFill/>
        </p:spPr>
        <p:txBody>
          <a:bodyPr spcFirstLastPara="1" anchor="ctr">
            <a:noAutofit/>
          </a:bodyPr>
          <a:lstStyle>
            <a:lvl1pPr lvl="0" algn="ctr"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rPr lang="en-US"/>
              <a:t>Click to edit Master title style</a:t>
            </a:r>
            <a:endParaRPr/>
          </a:p>
        </p:txBody>
      </p:sp>
      <p:sp>
        <p:nvSpPr>
          <p:cNvPr id="301" name="Google Shape;301;p25"/>
          <p:cNvSpPr txBox="1">
            <a:spLocks noGrp="1"/>
          </p:cNvSpPr>
          <p:nvPr>
            <p:ph type="subTitle" idx="1"/>
          </p:nvPr>
        </p:nvSpPr>
        <p:spPr>
          <a:xfrm>
            <a:off x="2947200" y="3575500"/>
            <a:ext cx="5185800" cy="5856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996212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02"/>
        <p:cNvGrpSpPr/>
        <p:nvPr/>
      </p:nvGrpSpPr>
      <p:grpSpPr>
        <a:xfrm>
          <a:off x="0" y="0"/>
          <a:ext cx="0" cy="0"/>
          <a:chOff x="0" y="0"/>
          <a:chExt cx="0" cy="0"/>
        </a:xfrm>
      </p:grpSpPr>
      <p:pic>
        <p:nvPicPr>
          <p:cNvPr id="2" name="Google Shape;303;p26">
            <a:extLst>
              <a:ext uri="{FF2B5EF4-FFF2-40B4-BE49-F238E27FC236}">
                <a16:creationId xmlns:a16="http://schemas.microsoft.com/office/drawing/2014/main" id="{B95DAAA9-5F10-5D1B-5A33-063260395C9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04;p26">
            <a:extLst>
              <a:ext uri="{FF2B5EF4-FFF2-40B4-BE49-F238E27FC236}">
                <a16:creationId xmlns:a16="http://schemas.microsoft.com/office/drawing/2014/main" id="{351DE59F-A8F9-B353-7BCD-EA7AB75E330B}"/>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307;p26">
            <a:extLst>
              <a:ext uri="{FF2B5EF4-FFF2-40B4-BE49-F238E27FC236}">
                <a16:creationId xmlns:a16="http://schemas.microsoft.com/office/drawing/2014/main" id="{E3ABECFF-3620-995B-AACB-C834A7E055D4}"/>
              </a:ext>
            </a:extLst>
          </p:cNvPr>
          <p:cNvGrpSpPr>
            <a:grpSpLocks/>
          </p:cNvGrpSpPr>
          <p:nvPr/>
        </p:nvGrpSpPr>
        <p:grpSpPr bwMode="auto">
          <a:xfrm>
            <a:off x="460375" y="542925"/>
            <a:ext cx="466725" cy="614363"/>
            <a:chOff x="447472" y="418975"/>
            <a:chExt cx="466500" cy="460200"/>
          </a:xfrm>
        </p:grpSpPr>
        <p:cxnSp>
          <p:nvCxnSpPr>
            <p:cNvPr id="5" name="Google Shape;308;p26">
              <a:extLst>
                <a:ext uri="{FF2B5EF4-FFF2-40B4-BE49-F238E27FC236}">
                  <a16:creationId xmlns:a16="http://schemas.microsoft.com/office/drawing/2014/main" id="{7C32A087-D14D-9365-594B-F1B9E116C1C2}"/>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309;p26">
              <a:extLst>
                <a:ext uri="{FF2B5EF4-FFF2-40B4-BE49-F238E27FC236}">
                  <a16:creationId xmlns:a16="http://schemas.microsoft.com/office/drawing/2014/main" id="{FDC18E88-C883-6D4E-F1B2-02DDADF8EB5D}"/>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310;p26">
            <a:extLst>
              <a:ext uri="{FF2B5EF4-FFF2-40B4-BE49-F238E27FC236}">
                <a16:creationId xmlns:a16="http://schemas.microsoft.com/office/drawing/2014/main" id="{101109A8-26AD-E104-6BAB-741E08DFBE39}"/>
              </a:ext>
            </a:extLst>
          </p:cNvPr>
          <p:cNvGrpSpPr>
            <a:grpSpLocks/>
          </p:cNvGrpSpPr>
          <p:nvPr/>
        </p:nvGrpSpPr>
        <p:grpSpPr bwMode="auto">
          <a:xfrm rot="5400000">
            <a:off x="8142288" y="619125"/>
            <a:ext cx="622300" cy="460375"/>
            <a:chOff x="447472" y="418975"/>
            <a:chExt cx="466500" cy="460200"/>
          </a:xfrm>
        </p:grpSpPr>
        <p:cxnSp>
          <p:nvCxnSpPr>
            <p:cNvPr id="8" name="Google Shape;311;p26">
              <a:extLst>
                <a:ext uri="{FF2B5EF4-FFF2-40B4-BE49-F238E27FC236}">
                  <a16:creationId xmlns:a16="http://schemas.microsoft.com/office/drawing/2014/main" id="{32144140-A655-8183-8D36-1C5BBA1FD629}"/>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312;p26">
              <a:extLst>
                <a:ext uri="{FF2B5EF4-FFF2-40B4-BE49-F238E27FC236}">
                  <a16:creationId xmlns:a16="http://schemas.microsoft.com/office/drawing/2014/main" id="{FB88B475-C089-1F3C-7D58-9AF84F47DFBA}"/>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0" name="Google Shape;313;p26">
            <a:extLst>
              <a:ext uri="{FF2B5EF4-FFF2-40B4-BE49-F238E27FC236}">
                <a16:creationId xmlns:a16="http://schemas.microsoft.com/office/drawing/2014/main" id="{6E043BD7-FF2F-0057-D349-37D303418241}"/>
              </a:ext>
            </a:extLst>
          </p:cNvPr>
          <p:cNvGrpSpPr>
            <a:grpSpLocks/>
          </p:cNvGrpSpPr>
          <p:nvPr/>
        </p:nvGrpSpPr>
        <p:grpSpPr bwMode="auto">
          <a:xfrm rot="10800000">
            <a:off x="8216900" y="5702300"/>
            <a:ext cx="466725" cy="614363"/>
            <a:chOff x="447472" y="418975"/>
            <a:chExt cx="466500" cy="460200"/>
          </a:xfrm>
        </p:grpSpPr>
        <p:cxnSp>
          <p:nvCxnSpPr>
            <p:cNvPr id="11" name="Google Shape;314;p26">
              <a:extLst>
                <a:ext uri="{FF2B5EF4-FFF2-40B4-BE49-F238E27FC236}">
                  <a16:creationId xmlns:a16="http://schemas.microsoft.com/office/drawing/2014/main" id="{230ABB28-1284-3B55-50D0-374FA8452231}"/>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2" name="Google Shape;315;p26">
              <a:extLst>
                <a:ext uri="{FF2B5EF4-FFF2-40B4-BE49-F238E27FC236}">
                  <a16:creationId xmlns:a16="http://schemas.microsoft.com/office/drawing/2014/main" id="{E6A4902F-C892-C8ED-9BC1-3AB7E6ECF9B8}"/>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3" name="Google Shape;316;p26">
            <a:extLst>
              <a:ext uri="{FF2B5EF4-FFF2-40B4-BE49-F238E27FC236}">
                <a16:creationId xmlns:a16="http://schemas.microsoft.com/office/drawing/2014/main" id="{C1BFED0A-1996-50C1-237B-F51C664BED0D}"/>
              </a:ext>
            </a:extLst>
          </p:cNvPr>
          <p:cNvGrpSpPr>
            <a:grpSpLocks/>
          </p:cNvGrpSpPr>
          <p:nvPr/>
        </p:nvGrpSpPr>
        <p:grpSpPr bwMode="auto">
          <a:xfrm rot="-5400000">
            <a:off x="379413" y="5780087"/>
            <a:ext cx="622300" cy="460375"/>
            <a:chOff x="447472" y="418975"/>
            <a:chExt cx="466500" cy="460200"/>
          </a:xfrm>
        </p:grpSpPr>
        <p:cxnSp>
          <p:nvCxnSpPr>
            <p:cNvPr id="14" name="Google Shape;317;p26">
              <a:extLst>
                <a:ext uri="{FF2B5EF4-FFF2-40B4-BE49-F238E27FC236}">
                  <a16:creationId xmlns:a16="http://schemas.microsoft.com/office/drawing/2014/main" id="{E4952BDB-C688-5172-E66B-12B7B4532124}"/>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5" name="Google Shape;318;p26">
              <a:extLst>
                <a:ext uri="{FF2B5EF4-FFF2-40B4-BE49-F238E27FC236}">
                  <a16:creationId xmlns:a16="http://schemas.microsoft.com/office/drawing/2014/main" id="{9D654223-CC22-DC88-9B15-646B751C12D5}"/>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
        <p:nvSpPr>
          <p:cNvPr id="16" name="Google Shape;319;p26">
            <a:extLst>
              <a:ext uri="{FF2B5EF4-FFF2-40B4-BE49-F238E27FC236}">
                <a16:creationId xmlns:a16="http://schemas.microsoft.com/office/drawing/2014/main" id="{B889BA7C-1386-65EA-3BA6-2D73428260D7}"/>
              </a:ext>
            </a:extLst>
          </p:cNvPr>
          <p:cNvSpPr txBox="1"/>
          <p:nvPr/>
        </p:nvSpPr>
        <p:spPr>
          <a:xfrm>
            <a:off x="712788" y="4816475"/>
            <a:ext cx="4946650" cy="741363"/>
          </a:xfrm>
          <a:prstGeom prst="rect">
            <a:avLst/>
          </a:prstGeom>
          <a:noFill/>
          <a:ln>
            <a:noFill/>
          </a:ln>
        </p:spPr>
        <p:txBody>
          <a:bodyPr spcFirstLastPara="1" lIns="91425" tIns="91425" rIns="91425" bIns="91425"/>
          <a:lstStyle/>
          <a:p>
            <a:pPr>
              <a:spcBef>
                <a:spcPts val="300"/>
              </a:spcBef>
              <a:spcAft>
                <a:spcPts val="0"/>
              </a:spcAft>
              <a:defRPr/>
            </a:pPr>
            <a:r>
              <a:rPr lang="en" sz="1100" b="1" dirty="0">
                <a:solidFill>
                  <a:schemeClr val="lt1"/>
                </a:solidFill>
                <a:latin typeface="Urbanist"/>
                <a:ea typeface="Urbanist"/>
                <a:cs typeface="Urbanist"/>
                <a:sym typeface="Urbanist"/>
              </a:rPr>
              <a:t>CREDITS:</a:t>
            </a:r>
            <a:r>
              <a:rPr lang="en" sz="1100" dirty="0">
                <a:solidFill>
                  <a:schemeClr val="lt1"/>
                </a:solidFill>
                <a:latin typeface="Urbanist"/>
                <a:ea typeface="Urbanist"/>
                <a:cs typeface="Urbanist"/>
                <a:sym typeface="Urbanist"/>
              </a:rPr>
              <a:t> This presentation template was created by </a:t>
            </a:r>
            <a:r>
              <a:rPr lang="en" sz="1100" b="1" dirty="0">
                <a:solidFill>
                  <a:schemeClr val="accent6"/>
                </a:solidFill>
                <a:uFill>
                  <a:noFill/>
                </a:uFill>
                <a:latin typeface="Urbanist"/>
                <a:ea typeface="Urbanist"/>
                <a:cs typeface="Urbanist"/>
                <a:sym typeface="Urbanist"/>
                <a:hlinkClick r:id="rId3"/>
              </a:rPr>
              <a:t>Slidesgo</a:t>
            </a:r>
            <a:r>
              <a:rPr lang="en" sz="1100" dirty="0">
                <a:solidFill>
                  <a:schemeClr val="lt1"/>
                </a:solidFill>
                <a:latin typeface="Urbanist"/>
                <a:ea typeface="Urbanist"/>
                <a:cs typeface="Urbanist"/>
                <a:sym typeface="Urbanist"/>
              </a:rPr>
              <a:t>, and includes icons by </a:t>
            </a:r>
            <a:r>
              <a:rPr lang="en" sz="1100" b="1" dirty="0">
                <a:solidFill>
                  <a:schemeClr val="accent6"/>
                </a:solidFill>
                <a:uFill>
                  <a:noFill/>
                </a:uFill>
                <a:latin typeface="Urbanist"/>
                <a:ea typeface="Urbanist"/>
                <a:cs typeface="Urbanist"/>
                <a:sym typeface="Urbanist"/>
                <a:hlinkClick r:id="rId4"/>
              </a:rPr>
              <a:t>Flaticon</a:t>
            </a:r>
            <a:r>
              <a:rPr lang="en" sz="1100" dirty="0">
                <a:solidFill>
                  <a:schemeClr val="lt1"/>
                </a:solidFill>
                <a:latin typeface="Urbanist"/>
                <a:ea typeface="Urbanist"/>
                <a:cs typeface="Urbanist"/>
                <a:sym typeface="Urbanist"/>
              </a:rPr>
              <a:t>, and infographics &amp; images by </a:t>
            </a:r>
            <a:r>
              <a:rPr lang="en" sz="1100" b="1" dirty="0">
                <a:solidFill>
                  <a:schemeClr val="accent6"/>
                </a:solidFill>
                <a:uFill>
                  <a:noFill/>
                </a:uFill>
                <a:latin typeface="Urbanist"/>
                <a:ea typeface="Urbanist"/>
                <a:cs typeface="Urbanist"/>
                <a:sym typeface="Urbanist"/>
                <a:hlinkClick r:id="rId5"/>
              </a:rPr>
              <a:t>Freepik</a:t>
            </a:r>
            <a:r>
              <a:rPr lang="en" sz="1100" dirty="0">
                <a:solidFill>
                  <a:schemeClr val="lt1"/>
                </a:solidFill>
                <a:latin typeface="Urbanist"/>
                <a:ea typeface="Urbanist"/>
                <a:cs typeface="Urbanist"/>
                <a:sym typeface="Urbanist"/>
              </a:rPr>
              <a:t> </a:t>
            </a:r>
            <a:endParaRPr sz="1100" b="1" dirty="0">
              <a:solidFill>
                <a:schemeClr val="lt1"/>
              </a:solidFill>
              <a:latin typeface="Urbanist"/>
              <a:ea typeface="Urbanist"/>
              <a:cs typeface="Urbanist"/>
              <a:sym typeface="Urbanist"/>
            </a:endParaRPr>
          </a:p>
        </p:txBody>
      </p:sp>
      <p:sp>
        <p:nvSpPr>
          <p:cNvPr id="305" name="Google Shape;305;p26"/>
          <p:cNvSpPr txBox="1">
            <a:spLocks noGrp="1"/>
          </p:cNvSpPr>
          <p:nvPr>
            <p:ph type="title"/>
          </p:nvPr>
        </p:nvSpPr>
        <p:spPr>
          <a:xfrm>
            <a:off x="713225" y="894600"/>
            <a:ext cx="4448100" cy="1411600"/>
          </a:xfrm>
          <a:prstGeom prst="rect">
            <a:avLst/>
          </a:prstGeom>
        </p:spPr>
        <p:txBody>
          <a:bodyPr spcFirstLastPara="1" anchor="b">
            <a:noAutofit/>
          </a:bodyPr>
          <a:lstStyle>
            <a:lvl1pPr lvl="0" rtl="0">
              <a:spcBef>
                <a:spcPts val="0"/>
              </a:spcBef>
              <a:spcAft>
                <a:spcPts val="0"/>
              </a:spcAft>
              <a:buClr>
                <a:schemeClr val="lt1"/>
              </a:buClr>
              <a:buSzPts val="3300"/>
              <a:buNone/>
              <a:defRPr sz="6500">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306" name="Google Shape;306;p26"/>
          <p:cNvSpPr txBox="1">
            <a:spLocks noGrp="1"/>
          </p:cNvSpPr>
          <p:nvPr>
            <p:ph type="subTitle" idx="1"/>
          </p:nvPr>
        </p:nvSpPr>
        <p:spPr>
          <a:xfrm>
            <a:off x="713225" y="2306200"/>
            <a:ext cx="4448100" cy="1411600"/>
          </a:xfrm>
          <a:prstGeom prst="rect">
            <a:avLst/>
          </a:prstGeom>
        </p:spPr>
        <p:txBody>
          <a:bodyPr spcFirstLastPara="1">
            <a:noAutofit/>
          </a:bodyPr>
          <a:lstStyle>
            <a:lvl1pPr lvl="0"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26832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329CEE-B283-EFF7-C860-CB29B35867B8}"/>
              </a:ext>
            </a:extLst>
          </p:cNvPr>
          <p:cNvSpPr>
            <a:spLocks noGrp="1"/>
          </p:cNvSpPr>
          <p:nvPr>
            <p:ph type="dt" sz="half" idx="10"/>
          </p:nvPr>
        </p:nvSpPr>
        <p:spPr/>
        <p:txBody>
          <a:bodyPr/>
          <a:lstStyle>
            <a:lvl1pPr>
              <a:defRPr/>
            </a:lvl1pPr>
          </a:lstStyle>
          <a:p>
            <a:pPr>
              <a:defRPr/>
            </a:pPr>
            <a:fld id="{045A0ADE-E8FD-40D0-9F03-4F417A18231C}" type="datetimeFigureOut">
              <a:rPr lang="en-US"/>
              <a:pPr>
                <a:defRPr/>
              </a:pPr>
              <a:t>9/28/2024</a:t>
            </a:fld>
            <a:endParaRPr lang="en-US"/>
          </a:p>
        </p:txBody>
      </p:sp>
      <p:sp>
        <p:nvSpPr>
          <p:cNvPr id="4" name="Footer Placeholder 4">
            <a:extLst>
              <a:ext uri="{FF2B5EF4-FFF2-40B4-BE49-F238E27FC236}">
                <a16:creationId xmlns:a16="http://schemas.microsoft.com/office/drawing/2014/main" id="{DE45AB8E-5935-2370-4C12-079E3BF6CB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213073A-0920-343A-1ED4-FEB570EAE20A}"/>
              </a:ext>
            </a:extLst>
          </p:cNvPr>
          <p:cNvSpPr>
            <a:spLocks noGrp="1"/>
          </p:cNvSpPr>
          <p:nvPr>
            <p:ph type="sldNum" sz="quarter" idx="12"/>
          </p:nvPr>
        </p:nvSpPr>
        <p:spPr/>
        <p:txBody>
          <a:bodyPr/>
          <a:lstStyle>
            <a:lvl1pPr>
              <a:defRPr/>
            </a:lvl1pPr>
          </a:lstStyle>
          <a:p>
            <a:pPr>
              <a:defRPr/>
            </a:pPr>
            <a:fld id="{AD514F8E-952F-4B1F-A5D9-72313C711F51}" type="slidenum">
              <a:rPr lang="en-US" altLang="en-US"/>
              <a:pPr>
                <a:defRPr/>
              </a:pPr>
              <a:t>‹#›</a:t>
            </a:fld>
            <a:endParaRPr lang="en-US" altLang="en-US"/>
          </a:p>
        </p:txBody>
      </p:sp>
    </p:spTree>
    <p:extLst>
      <p:ext uri="{BB962C8B-B14F-4D97-AF65-F5344CB8AC3E}">
        <p14:creationId xmlns:p14="http://schemas.microsoft.com/office/powerpoint/2010/main" val="3073685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0"/>
        <p:cNvGrpSpPr/>
        <p:nvPr/>
      </p:nvGrpSpPr>
      <p:grpSpPr>
        <a:xfrm>
          <a:off x="0" y="0"/>
          <a:ext cx="0" cy="0"/>
          <a:chOff x="0" y="0"/>
          <a:chExt cx="0" cy="0"/>
        </a:xfrm>
      </p:grpSpPr>
      <p:pic>
        <p:nvPicPr>
          <p:cNvPr id="2" name="Google Shape;321;p27">
            <a:extLst>
              <a:ext uri="{FF2B5EF4-FFF2-40B4-BE49-F238E27FC236}">
                <a16:creationId xmlns:a16="http://schemas.microsoft.com/office/drawing/2014/main" id="{E5E41CB9-9FE5-0D08-598D-170DEFC6E95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22;p27">
            <a:extLst>
              <a:ext uri="{FF2B5EF4-FFF2-40B4-BE49-F238E27FC236}">
                <a16:creationId xmlns:a16="http://schemas.microsoft.com/office/drawing/2014/main" id="{BB475F83-BCCF-A715-D940-5368FABF0193}"/>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 name="Google Shape;323;p27">
            <a:extLst>
              <a:ext uri="{FF2B5EF4-FFF2-40B4-BE49-F238E27FC236}">
                <a16:creationId xmlns:a16="http://schemas.microsoft.com/office/drawing/2014/main" id="{1FFB0A02-9314-64CE-8865-CE980698A501}"/>
              </a:ext>
            </a:extLst>
          </p:cNvPr>
          <p:cNvSpPr>
            <a:spLocks noChangeArrowheads="1"/>
          </p:cNvSpPr>
          <p:nvPr/>
        </p:nvSpPr>
        <p:spPr bwMode="auto">
          <a:xfrm rot="5400000">
            <a:off x="8570913" y="6251575"/>
            <a:ext cx="420688"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5" name="Google Shape;324;p27">
            <a:extLst>
              <a:ext uri="{FF2B5EF4-FFF2-40B4-BE49-F238E27FC236}">
                <a16:creationId xmlns:a16="http://schemas.microsoft.com/office/drawing/2014/main" id="{34D54A28-083C-7B92-EEFF-5128A8AA58A9}"/>
              </a:ext>
            </a:extLst>
          </p:cNvPr>
          <p:cNvSpPr>
            <a:spLocks noChangeArrowheads="1"/>
          </p:cNvSpPr>
          <p:nvPr/>
        </p:nvSpPr>
        <p:spPr bwMode="auto">
          <a:xfrm rot="5400000">
            <a:off x="149225" y="277813"/>
            <a:ext cx="420687"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6" name="Google Shape;325;p27">
            <a:extLst>
              <a:ext uri="{FF2B5EF4-FFF2-40B4-BE49-F238E27FC236}">
                <a16:creationId xmlns:a16="http://schemas.microsoft.com/office/drawing/2014/main" id="{741D4797-E2C6-AC62-04FF-B917B247A06F}"/>
              </a:ext>
            </a:extLst>
          </p:cNvPr>
          <p:cNvSpPr>
            <a:spLocks noChangeArrowheads="1"/>
          </p:cNvSpPr>
          <p:nvPr/>
        </p:nvSpPr>
        <p:spPr bwMode="auto">
          <a:xfrm rot="5400000">
            <a:off x="8570913" y="277813"/>
            <a:ext cx="420687" cy="319087"/>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7" name="Google Shape;326;p27">
            <a:extLst>
              <a:ext uri="{FF2B5EF4-FFF2-40B4-BE49-F238E27FC236}">
                <a16:creationId xmlns:a16="http://schemas.microsoft.com/office/drawing/2014/main" id="{98F10467-B7E7-E87E-7DDC-12BD3D790825}"/>
              </a:ext>
            </a:extLst>
          </p:cNvPr>
          <p:cNvSpPr>
            <a:spLocks noChangeArrowheads="1"/>
          </p:cNvSpPr>
          <p:nvPr/>
        </p:nvSpPr>
        <p:spPr bwMode="auto">
          <a:xfrm rot="5400000">
            <a:off x="149225" y="6251575"/>
            <a:ext cx="420688" cy="319088"/>
          </a:xfrm>
          <a:prstGeom prst="flowChartDecision">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Tree>
    <p:extLst>
      <p:ext uri="{BB962C8B-B14F-4D97-AF65-F5344CB8AC3E}">
        <p14:creationId xmlns:p14="http://schemas.microsoft.com/office/powerpoint/2010/main" val="1482530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27"/>
        <p:cNvGrpSpPr/>
        <p:nvPr/>
      </p:nvGrpSpPr>
      <p:grpSpPr>
        <a:xfrm>
          <a:off x="0" y="0"/>
          <a:ext cx="0" cy="0"/>
          <a:chOff x="0" y="0"/>
          <a:chExt cx="0" cy="0"/>
        </a:xfrm>
      </p:grpSpPr>
      <p:pic>
        <p:nvPicPr>
          <p:cNvPr id="2" name="Google Shape;328;p28">
            <a:extLst>
              <a:ext uri="{FF2B5EF4-FFF2-40B4-BE49-F238E27FC236}">
                <a16:creationId xmlns:a16="http://schemas.microsoft.com/office/drawing/2014/main" id="{49FDBB99-D43A-AEA9-6ABF-486DB02F5F6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29;p28">
            <a:extLst>
              <a:ext uri="{FF2B5EF4-FFF2-40B4-BE49-F238E27FC236}">
                <a16:creationId xmlns:a16="http://schemas.microsoft.com/office/drawing/2014/main" id="{B12D0D53-007B-1023-8F0C-D8626A085C2A}"/>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grpSp>
        <p:nvGrpSpPr>
          <p:cNvPr id="4" name="Google Shape;330;p28">
            <a:extLst>
              <a:ext uri="{FF2B5EF4-FFF2-40B4-BE49-F238E27FC236}">
                <a16:creationId xmlns:a16="http://schemas.microsoft.com/office/drawing/2014/main" id="{E8A5CC3B-BAC0-8D3C-3F29-D737EE507C37}"/>
              </a:ext>
            </a:extLst>
          </p:cNvPr>
          <p:cNvGrpSpPr>
            <a:grpSpLocks/>
          </p:cNvGrpSpPr>
          <p:nvPr/>
        </p:nvGrpSpPr>
        <p:grpSpPr bwMode="auto">
          <a:xfrm>
            <a:off x="460375" y="542925"/>
            <a:ext cx="466725" cy="614363"/>
            <a:chOff x="447472" y="418975"/>
            <a:chExt cx="466500" cy="460200"/>
          </a:xfrm>
        </p:grpSpPr>
        <p:cxnSp>
          <p:nvCxnSpPr>
            <p:cNvPr id="5" name="Google Shape;331;p28">
              <a:extLst>
                <a:ext uri="{FF2B5EF4-FFF2-40B4-BE49-F238E27FC236}">
                  <a16:creationId xmlns:a16="http://schemas.microsoft.com/office/drawing/2014/main" id="{6B702F67-DC18-9997-E15D-D9B3696ABA0C}"/>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6" name="Google Shape;332;p28">
              <a:extLst>
                <a:ext uri="{FF2B5EF4-FFF2-40B4-BE49-F238E27FC236}">
                  <a16:creationId xmlns:a16="http://schemas.microsoft.com/office/drawing/2014/main" id="{BFE60EB3-77EC-BFE4-F53B-D0B682E2DBD1}"/>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7" name="Google Shape;333;p28">
            <a:extLst>
              <a:ext uri="{FF2B5EF4-FFF2-40B4-BE49-F238E27FC236}">
                <a16:creationId xmlns:a16="http://schemas.microsoft.com/office/drawing/2014/main" id="{B49B3F71-C8B5-0D20-8708-54A299237E17}"/>
              </a:ext>
            </a:extLst>
          </p:cNvPr>
          <p:cNvGrpSpPr>
            <a:grpSpLocks/>
          </p:cNvGrpSpPr>
          <p:nvPr/>
        </p:nvGrpSpPr>
        <p:grpSpPr bwMode="auto">
          <a:xfrm rot="5400000">
            <a:off x="8142288" y="619125"/>
            <a:ext cx="622300" cy="460375"/>
            <a:chOff x="447472" y="418975"/>
            <a:chExt cx="466500" cy="460200"/>
          </a:xfrm>
        </p:grpSpPr>
        <p:cxnSp>
          <p:nvCxnSpPr>
            <p:cNvPr id="8" name="Google Shape;334;p28">
              <a:extLst>
                <a:ext uri="{FF2B5EF4-FFF2-40B4-BE49-F238E27FC236}">
                  <a16:creationId xmlns:a16="http://schemas.microsoft.com/office/drawing/2014/main" id="{16268795-374F-3A1F-3CC4-9E3FF5E30687}"/>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9" name="Google Shape;335;p28">
              <a:extLst>
                <a:ext uri="{FF2B5EF4-FFF2-40B4-BE49-F238E27FC236}">
                  <a16:creationId xmlns:a16="http://schemas.microsoft.com/office/drawing/2014/main" id="{750AA708-BE64-A951-9712-AB305ED8F867}"/>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0" name="Google Shape;336;p28">
            <a:extLst>
              <a:ext uri="{FF2B5EF4-FFF2-40B4-BE49-F238E27FC236}">
                <a16:creationId xmlns:a16="http://schemas.microsoft.com/office/drawing/2014/main" id="{40BD69A9-1081-663B-347D-156FB861EC90}"/>
              </a:ext>
            </a:extLst>
          </p:cNvPr>
          <p:cNvGrpSpPr>
            <a:grpSpLocks/>
          </p:cNvGrpSpPr>
          <p:nvPr/>
        </p:nvGrpSpPr>
        <p:grpSpPr bwMode="auto">
          <a:xfrm rot="10800000">
            <a:off x="8216900" y="5702300"/>
            <a:ext cx="466725" cy="614363"/>
            <a:chOff x="447472" y="418975"/>
            <a:chExt cx="466500" cy="460200"/>
          </a:xfrm>
        </p:grpSpPr>
        <p:cxnSp>
          <p:nvCxnSpPr>
            <p:cNvPr id="11" name="Google Shape;337;p28">
              <a:extLst>
                <a:ext uri="{FF2B5EF4-FFF2-40B4-BE49-F238E27FC236}">
                  <a16:creationId xmlns:a16="http://schemas.microsoft.com/office/drawing/2014/main" id="{3B5075FB-DBA0-ACF9-29F1-46BEC1E7C8D2}"/>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2" name="Google Shape;338;p28">
              <a:extLst>
                <a:ext uri="{FF2B5EF4-FFF2-40B4-BE49-F238E27FC236}">
                  <a16:creationId xmlns:a16="http://schemas.microsoft.com/office/drawing/2014/main" id="{3138D9FC-C9FA-6E55-5961-7C5C07E501FF}"/>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grpSp>
        <p:nvGrpSpPr>
          <p:cNvPr id="13" name="Google Shape;339;p28">
            <a:extLst>
              <a:ext uri="{FF2B5EF4-FFF2-40B4-BE49-F238E27FC236}">
                <a16:creationId xmlns:a16="http://schemas.microsoft.com/office/drawing/2014/main" id="{E738DEEE-21C4-27E2-E212-473E62BEE4B3}"/>
              </a:ext>
            </a:extLst>
          </p:cNvPr>
          <p:cNvGrpSpPr>
            <a:grpSpLocks/>
          </p:cNvGrpSpPr>
          <p:nvPr/>
        </p:nvGrpSpPr>
        <p:grpSpPr bwMode="auto">
          <a:xfrm rot="-5400000">
            <a:off x="379413" y="5780087"/>
            <a:ext cx="622300" cy="460375"/>
            <a:chOff x="447472" y="418975"/>
            <a:chExt cx="466500" cy="460200"/>
          </a:xfrm>
        </p:grpSpPr>
        <p:cxnSp>
          <p:nvCxnSpPr>
            <p:cNvPr id="14" name="Google Shape;340;p28">
              <a:extLst>
                <a:ext uri="{FF2B5EF4-FFF2-40B4-BE49-F238E27FC236}">
                  <a16:creationId xmlns:a16="http://schemas.microsoft.com/office/drawing/2014/main" id="{20F404C6-B4EA-CA7D-58BE-1164A2E286DB}"/>
                </a:ext>
              </a:extLst>
            </p:cNvPr>
            <p:cNvCxnSpPr>
              <a:cxnSpLocks noChangeShapeType="1"/>
            </p:cNvCxnSpPr>
            <p:nvPr/>
          </p:nvCxnSpPr>
          <p:spPr bwMode="auto">
            <a:xfrm>
              <a:off x="450348" y="418975"/>
              <a:ext cx="0" cy="46020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cxnSp>
          <p:nvCxnSpPr>
            <p:cNvPr id="15" name="Google Shape;341;p28">
              <a:extLst>
                <a:ext uri="{FF2B5EF4-FFF2-40B4-BE49-F238E27FC236}">
                  <a16:creationId xmlns:a16="http://schemas.microsoft.com/office/drawing/2014/main" id="{1CF87073-E570-D677-4C7D-4B4AFEB50E96}"/>
                </a:ext>
              </a:extLst>
            </p:cNvPr>
            <p:cNvCxnSpPr>
              <a:cxnSpLocks noChangeShapeType="1"/>
            </p:cNvCxnSpPr>
            <p:nvPr/>
          </p:nvCxnSpPr>
          <p:spPr bwMode="auto">
            <a:xfrm>
              <a:off x="447472" y="418975"/>
              <a:ext cx="466500" cy="0"/>
            </a:xfrm>
            <a:prstGeom prst="straightConnector1">
              <a:avLst/>
            </a:prstGeom>
            <a:noFill/>
            <a:ln w="9525">
              <a:solidFill>
                <a:schemeClr val="bg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2032614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F707217-1CDA-550B-4FC8-DA3E745C91BB}"/>
              </a:ext>
            </a:extLst>
          </p:cNvPr>
          <p:cNvSpPr>
            <a:spLocks noGrp="1"/>
          </p:cNvSpPr>
          <p:nvPr>
            <p:ph type="dt" sz="half" idx="10"/>
          </p:nvPr>
        </p:nvSpPr>
        <p:spPr>
          <a:xfrm>
            <a:off x="0" y="0"/>
            <a:ext cx="0" cy="0"/>
          </a:xfrm>
        </p:spPr>
        <p:txBody>
          <a:bodyPr/>
          <a:lstStyle>
            <a:lvl1pPr>
              <a:defRPr/>
            </a:lvl1pPr>
          </a:lstStyle>
          <a:p>
            <a:pPr>
              <a:defRPr/>
            </a:pPr>
            <a:fld id="{2A4B4D8F-A88D-42BD-81C0-919AF2194EAE}" type="datetimeFigureOut">
              <a:rPr lang="en-US"/>
              <a:pPr>
                <a:defRPr/>
              </a:pPr>
              <a:t>9/28/2024</a:t>
            </a:fld>
            <a:endParaRPr lang="en-US"/>
          </a:p>
        </p:txBody>
      </p:sp>
      <p:sp>
        <p:nvSpPr>
          <p:cNvPr id="5" name="Footer Placeholder 4">
            <a:extLst>
              <a:ext uri="{FF2B5EF4-FFF2-40B4-BE49-F238E27FC236}">
                <a16:creationId xmlns:a16="http://schemas.microsoft.com/office/drawing/2014/main" id="{B022DE9A-4750-2E07-F86B-14A2AEFC10DF}"/>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03EA86-DED6-16B1-DFA0-0CEDFE5EFB04}"/>
              </a:ext>
            </a:extLst>
          </p:cNvPr>
          <p:cNvSpPr>
            <a:spLocks noGrp="1"/>
          </p:cNvSpPr>
          <p:nvPr>
            <p:ph type="sldNum" sz="quarter" idx="12"/>
          </p:nvPr>
        </p:nvSpPr>
        <p:spPr>
          <a:xfrm>
            <a:off x="0" y="0"/>
            <a:ext cx="0" cy="0"/>
          </a:xfrm>
        </p:spPr>
        <p:txBody>
          <a:bodyPr/>
          <a:lstStyle>
            <a:lvl1pPr>
              <a:defRPr/>
            </a:lvl1pPr>
          </a:lstStyle>
          <a:p>
            <a:pPr>
              <a:defRPr/>
            </a:pPr>
            <a:fld id="{4B69CF11-6BDF-49CC-BA16-6AB7D3D19D88}" type="slidenum">
              <a:rPr lang="en-US" altLang="en-US"/>
              <a:pPr>
                <a:defRPr/>
              </a:pPr>
              <a:t>‹#›</a:t>
            </a:fld>
            <a:endParaRPr lang="en-US" altLang="en-US"/>
          </a:p>
        </p:txBody>
      </p:sp>
    </p:spTree>
    <p:extLst>
      <p:ext uri="{BB962C8B-B14F-4D97-AF65-F5344CB8AC3E}">
        <p14:creationId xmlns:p14="http://schemas.microsoft.com/office/powerpoint/2010/main" val="2240958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45"/>
        <p:cNvGrpSpPr/>
        <p:nvPr/>
      </p:nvGrpSpPr>
      <p:grpSpPr>
        <a:xfrm>
          <a:off x="0" y="0"/>
          <a:ext cx="0" cy="0"/>
          <a:chOff x="0" y="0"/>
          <a:chExt cx="0" cy="0"/>
        </a:xfrm>
      </p:grpSpPr>
    </p:spTree>
    <p:extLst>
      <p:ext uri="{BB962C8B-B14F-4D97-AF65-F5344CB8AC3E}">
        <p14:creationId xmlns:p14="http://schemas.microsoft.com/office/powerpoint/2010/main" val="35020453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46"/>
        <p:cNvGrpSpPr/>
        <p:nvPr/>
      </p:nvGrpSpPr>
      <p:grpSpPr>
        <a:xfrm>
          <a:off x="0" y="0"/>
          <a:ext cx="0" cy="0"/>
          <a:chOff x="0" y="0"/>
          <a:chExt cx="0" cy="0"/>
        </a:xfrm>
      </p:grpSpPr>
      <p:sp>
        <p:nvSpPr>
          <p:cNvPr id="347" name="Google Shape;347;p31"/>
          <p:cNvSpPr txBox="1">
            <a:spLocks noGrp="1"/>
          </p:cNvSpPr>
          <p:nvPr>
            <p:ph type="title"/>
          </p:nvPr>
        </p:nvSpPr>
        <p:spPr>
          <a:xfrm>
            <a:off x="1048350" y="431800"/>
            <a:ext cx="7047300" cy="643200"/>
          </a:xfrm>
          <a:prstGeom prst="rect">
            <a:avLst/>
          </a:prstGeom>
        </p:spPr>
        <p:txBody>
          <a:bodyPr spcFirstLastPara="1">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291910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51"/>
        <p:cNvGrpSpPr/>
        <p:nvPr/>
      </p:nvGrpSpPr>
      <p:grpSpPr>
        <a:xfrm>
          <a:off x="0" y="0"/>
          <a:ext cx="0" cy="0"/>
          <a:chOff x="0" y="0"/>
          <a:chExt cx="0" cy="0"/>
        </a:xfrm>
      </p:grpSpPr>
    </p:spTree>
    <p:extLst>
      <p:ext uri="{BB962C8B-B14F-4D97-AF65-F5344CB8AC3E}">
        <p14:creationId xmlns:p14="http://schemas.microsoft.com/office/powerpoint/2010/main" val="704997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716775" y="681200"/>
            <a:ext cx="7710600" cy="643200"/>
          </a:xfrm>
          <a:prstGeom prst="rect">
            <a:avLst/>
          </a:prstGeom>
        </p:spPr>
        <p:txBody>
          <a:bodyPr spcFirstLastPara="1">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21898081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6773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4B4D8F-A88D-42BD-81C0-919AF2194EAE}" type="datetimeFigureOut">
              <a:rPr lang="en-US" smtClean="0"/>
              <a:pPr>
                <a:defRPr/>
              </a:pPr>
              <a:t>9/28/2024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69CF11-6BDF-49CC-BA16-6AB7D3D19D88}" type="slidenum">
              <a:rPr lang="en-US" altLang="en-US" smtClean="0"/>
              <a:pPr>
                <a:defRPr/>
              </a:pPr>
              <a:t>‹#›</a:t>
            </a:fld>
            <a:endParaRPr lang="en-US" altLang="en-US"/>
          </a:p>
        </p:txBody>
      </p:sp>
    </p:spTree>
    <p:extLst>
      <p:ext uri="{BB962C8B-B14F-4D97-AF65-F5344CB8AC3E}">
        <p14:creationId xmlns:p14="http://schemas.microsoft.com/office/powerpoint/2010/main" val="1477490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685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7DA1B4-4227-2C33-04EC-B48378080A66}"/>
              </a:ext>
            </a:extLst>
          </p:cNvPr>
          <p:cNvSpPr>
            <a:spLocks noGrp="1"/>
          </p:cNvSpPr>
          <p:nvPr>
            <p:ph type="dt" sz="half" idx="10"/>
          </p:nvPr>
        </p:nvSpPr>
        <p:spPr/>
        <p:txBody>
          <a:bodyPr/>
          <a:lstStyle>
            <a:lvl1pPr>
              <a:defRPr/>
            </a:lvl1pPr>
          </a:lstStyle>
          <a:p>
            <a:pPr>
              <a:defRPr/>
            </a:pPr>
            <a:fld id="{443FA07B-7C46-4D9A-8B43-CE2757296D54}" type="datetimeFigureOut">
              <a:rPr lang="en-US"/>
              <a:pPr>
                <a:defRPr/>
              </a:pPr>
              <a:t>9/28/2024</a:t>
            </a:fld>
            <a:endParaRPr lang="en-US"/>
          </a:p>
        </p:txBody>
      </p:sp>
      <p:sp>
        <p:nvSpPr>
          <p:cNvPr id="3" name="Footer Placeholder 4">
            <a:extLst>
              <a:ext uri="{FF2B5EF4-FFF2-40B4-BE49-F238E27FC236}">
                <a16:creationId xmlns:a16="http://schemas.microsoft.com/office/drawing/2014/main" id="{E3810463-EF16-C6C4-06AE-4F36EFF22CA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EDC2660-BF40-575B-B956-3EC91CFB5B58}"/>
              </a:ext>
            </a:extLst>
          </p:cNvPr>
          <p:cNvSpPr>
            <a:spLocks noGrp="1"/>
          </p:cNvSpPr>
          <p:nvPr>
            <p:ph type="sldNum" sz="quarter" idx="12"/>
          </p:nvPr>
        </p:nvSpPr>
        <p:spPr/>
        <p:txBody>
          <a:bodyPr/>
          <a:lstStyle>
            <a:lvl1pPr>
              <a:defRPr/>
            </a:lvl1pPr>
          </a:lstStyle>
          <a:p>
            <a:pPr>
              <a:defRPr/>
            </a:pPr>
            <a:fld id="{9E6BBE29-E738-4205-9AA2-D1DDFF9E73DF}" type="slidenum">
              <a:rPr lang="en-US" altLang="en-US"/>
              <a:pPr>
                <a:defRPr/>
              </a:pPr>
              <a:t>‹#›</a:t>
            </a:fld>
            <a:endParaRPr lang="en-US" altLang="en-US"/>
          </a:p>
        </p:txBody>
      </p:sp>
    </p:spTree>
    <p:extLst>
      <p:ext uri="{BB962C8B-B14F-4D97-AF65-F5344CB8AC3E}">
        <p14:creationId xmlns:p14="http://schemas.microsoft.com/office/powerpoint/2010/main" val="8961776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Tree>
    <p:extLst>
      <p:ext uri="{BB962C8B-B14F-4D97-AF65-F5344CB8AC3E}">
        <p14:creationId xmlns:p14="http://schemas.microsoft.com/office/powerpoint/2010/main" val="34843702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64780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141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9553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1204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Tree>
    <p:extLst>
      <p:ext uri="{BB962C8B-B14F-4D97-AF65-F5344CB8AC3E}">
        <p14:creationId xmlns:p14="http://schemas.microsoft.com/office/powerpoint/2010/main" val="2776034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Tree>
    <p:extLst>
      <p:ext uri="{BB962C8B-B14F-4D97-AF65-F5344CB8AC3E}">
        <p14:creationId xmlns:p14="http://schemas.microsoft.com/office/powerpoint/2010/main" val="3411446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Tree>
    <p:extLst>
      <p:ext uri="{BB962C8B-B14F-4D97-AF65-F5344CB8AC3E}">
        <p14:creationId xmlns:p14="http://schemas.microsoft.com/office/powerpoint/2010/main" val="13712875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38640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13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3A463BE-3614-1DED-B9F6-40F9E6F32BB3}"/>
              </a:ext>
            </a:extLst>
          </p:cNvPr>
          <p:cNvSpPr>
            <a:spLocks noGrp="1"/>
          </p:cNvSpPr>
          <p:nvPr>
            <p:ph type="dt" sz="half" idx="10"/>
          </p:nvPr>
        </p:nvSpPr>
        <p:spPr/>
        <p:txBody>
          <a:bodyPr/>
          <a:lstStyle>
            <a:lvl1pPr>
              <a:defRPr/>
            </a:lvl1pPr>
          </a:lstStyle>
          <a:p>
            <a:pPr>
              <a:defRPr/>
            </a:pPr>
            <a:fld id="{AE75EE44-D89C-4A06-924C-4F663A54B8AD}" type="datetimeFigureOut">
              <a:rPr lang="en-US"/>
              <a:pPr>
                <a:defRPr/>
              </a:pPr>
              <a:t>9/28/2024</a:t>
            </a:fld>
            <a:endParaRPr lang="en-US"/>
          </a:p>
        </p:txBody>
      </p:sp>
      <p:sp>
        <p:nvSpPr>
          <p:cNvPr id="6" name="Footer Placeholder 4">
            <a:extLst>
              <a:ext uri="{FF2B5EF4-FFF2-40B4-BE49-F238E27FC236}">
                <a16:creationId xmlns:a16="http://schemas.microsoft.com/office/drawing/2014/main" id="{EC92305A-74AA-02BD-D3E5-A03FAD4EC1B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7E78C8-085E-97A1-1D95-DF332AF6C79E}"/>
              </a:ext>
            </a:extLst>
          </p:cNvPr>
          <p:cNvSpPr>
            <a:spLocks noGrp="1"/>
          </p:cNvSpPr>
          <p:nvPr>
            <p:ph type="sldNum" sz="quarter" idx="12"/>
          </p:nvPr>
        </p:nvSpPr>
        <p:spPr/>
        <p:txBody>
          <a:bodyPr/>
          <a:lstStyle>
            <a:lvl1pPr>
              <a:defRPr/>
            </a:lvl1pPr>
          </a:lstStyle>
          <a:p>
            <a:pPr>
              <a:defRPr/>
            </a:pPr>
            <a:fld id="{F22B91EB-EC05-4594-B8D6-500D59885DA4}" type="slidenum">
              <a:rPr lang="en-US" altLang="en-US"/>
              <a:pPr>
                <a:defRPr/>
              </a:pPr>
              <a:t>‹#›</a:t>
            </a:fld>
            <a:endParaRPr lang="en-US" altLang="en-US"/>
          </a:p>
        </p:txBody>
      </p:sp>
    </p:spTree>
    <p:extLst>
      <p:ext uri="{BB962C8B-B14F-4D97-AF65-F5344CB8AC3E}">
        <p14:creationId xmlns:p14="http://schemas.microsoft.com/office/powerpoint/2010/main" val="8003584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50689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F7F584E-3864-4AC7-8E5B-CFF272DD82BD}" type="datetimeFigureOut">
              <a:rPr lang="en-US" smtClean="0"/>
              <a:pPr>
                <a:defRPr/>
              </a:pPr>
              <a:t>9/28/2024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177B8F-3F8B-44A7-8024-64184D79FB28}" type="slidenum">
              <a:rPr lang="en-US" altLang="en-US" smtClean="0"/>
              <a:pPr>
                <a:defRPr/>
              </a:pPr>
              <a:t>‹#›</a:t>
            </a:fld>
            <a:endParaRPr lang="en-US" altLang="en-US"/>
          </a:p>
        </p:txBody>
      </p:sp>
    </p:spTree>
    <p:extLst>
      <p:ext uri="{BB962C8B-B14F-4D97-AF65-F5344CB8AC3E}">
        <p14:creationId xmlns:p14="http://schemas.microsoft.com/office/powerpoint/2010/main" val="1664179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98311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2529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1"/>
        <p:cNvGrpSpPr/>
        <p:nvPr/>
      </p:nvGrpSpPr>
      <p:grpSpPr>
        <a:xfrm>
          <a:off x="0" y="0"/>
          <a:ext cx="0" cy="0"/>
          <a:chOff x="0" y="0"/>
          <a:chExt cx="0" cy="0"/>
        </a:xfrm>
      </p:grpSpPr>
      <p:sp>
        <p:nvSpPr>
          <p:cNvPr id="34" name="Google Shape;34;p4"/>
          <p:cNvSpPr txBox="1">
            <a:spLocks noGrp="1"/>
          </p:cNvSpPr>
          <p:nvPr>
            <p:ph type="title"/>
          </p:nvPr>
        </p:nvSpPr>
        <p:spPr>
          <a:xfrm>
            <a:off x="720000" y="593367"/>
            <a:ext cx="7704000" cy="763600"/>
          </a:xfrm>
          <a:prstGeom prst="rect">
            <a:avLst/>
          </a:prstGeom>
        </p:spPr>
        <p:txBody>
          <a:bodyPr spcFirstLastPara="1">
            <a:noAutofit/>
          </a:bodyPr>
          <a:lstStyle>
            <a:lvl1pPr lvl="0" rtl="0">
              <a:spcBef>
                <a:spcPts val="0"/>
              </a:spcBef>
              <a:spcAft>
                <a:spcPts val="0"/>
              </a:spcAft>
              <a:buClr>
                <a:schemeClr val="lt1"/>
              </a:buClr>
              <a:buSzPts val="3300"/>
              <a:buFont typeface="Kaisei HarunoUmi"/>
              <a:buNone/>
              <a:defRPr>
                <a:solidFill>
                  <a:schemeClr val="lt1"/>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r>
              <a:rPr lang="en-US"/>
              <a:t>Click to edit Master title style</a:t>
            </a:r>
            <a:endParaRPr/>
          </a:p>
        </p:txBody>
      </p:sp>
      <p:sp>
        <p:nvSpPr>
          <p:cNvPr id="35" name="Google Shape;35;p4"/>
          <p:cNvSpPr txBox="1">
            <a:spLocks noGrp="1"/>
          </p:cNvSpPr>
          <p:nvPr>
            <p:ph type="body" idx="1"/>
          </p:nvPr>
        </p:nvSpPr>
        <p:spPr>
          <a:xfrm>
            <a:off x="720000" y="1519395"/>
            <a:ext cx="7704000" cy="4444000"/>
          </a:xfrm>
          <a:prstGeom prst="rect">
            <a:avLst/>
          </a:prstGeom>
        </p:spPr>
        <p:txBody>
          <a:bodyPr spcFirstLastPara="1">
            <a:noAutofit/>
          </a:bodyPr>
          <a:lstStyle>
            <a:lvl1pPr marL="457200" lvl="0" indent="-304800" rtl="0">
              <a:lnSpc>
                <a:spcPct val="100000"/>
              </a:lnSpc>
              <a:spcBef>
                <a:spcPts val="300"/>
              </a:spcBef>
              <a:spcAft>
                <a:spcPts val="0"/>
              </a:spcAft>
              <a:buClr>
                <a:schemeClr val="lt1"/>
              </a:buClr>
              <a:buSzPts val="1200"/>
              <a:buFont typeface="Urbanist"/>
              <a:buChar char="●"/>
              <a:defRPr>
                <a:solidFill>
                  <a:schemeClr val="lt1"/>
                </a:solidFill>
                <a:latin typeface="Urbanist"/>
                <a:ea typeface="Urbanist"/>
                <a:cs typeface="Urbanist"/>
                <a:sym typeface="Urbanist"/>
              </a:defRPr>
            </a:lvl1pPr>
            <a:lvl2pPr marL="914400" lvl="1"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2pPr>
            <a:lvl3pPr marL="1371600" lvl="2"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3pPr>
            <a:lvl4pPr marL="1828800" lvl="3"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4pPr>
            <a:lvl5pPr marL="2286000" lvl="4"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5pPr>
            <a:lvl6pPr marL="2743200" lvl="5"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6pPr>
            <a:lvl7pPr marL="3200400" lvl="6"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7pPr>
            <a:lvl8pPr marL="3657600" lvl="7"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8pPr>
            <a:lvl9pPr marL="4114800" lvl="8" indent="-317500" rtl="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9pPr>
          </a:lstStyle>
          <a:p>
            <a:pPr lvl="0"/>
            <a:r>
              <a:rPr lang="en-US"/>
              <a:t>Click to edit Master text styles</a:t>
            </a:r>
          </a:p>
        </p:txBody>
      </p:sp>
    </p:spTree>
    <p:extLst>
      <p:ext uri="{BB962C8B-B14F-4D97-AF65-F5344CB8AC3E}">
        <p14:creationId xmlns:p14="http://schemas.microsoft.com/office/powerpoint/2010/main" val="338284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1A3B7FF-F89C-4170-E9B9-09215CE9EB12}"/>
              </a:ext>
            </a:extLst>
          </p:cNvPr>
          <p:cNvSpPr>
            <a:spLocks noGrp="1"/>
          </p:cNvSpPr>
          <p:nvPr>
            <p:ph type="dt" sz="half" idx="10"/>
          </p:nvPr>
        </p:nvSpPr>
        <p:spPr/>
        <p:txBody>
          <a:bodyPr/>
          <a:lstStyle>
            <a:lvl1pPr>
              <a:defRPr/>
            </a:lvl1pPr>
          </a:lstStyle>
          <a:p>
            <a:pPr>
              <a:defRPr/>
            </a:pPr>
            <a:fld id="{5BAEBAA4-F5C7-4DC3-83A5-869EFAF5EDD8}" type="datetimeFigureOut">
              <a:rPr lang="en-US"/>
              <a:pPr>
                <a:defRPr/>
              </a:pPr>
              <a:t>9/28/2024</a:t>
            </a:fld>
            <a:endParaRPr lang="en-US"/>
          </a:p>
        </p:txBody>
      </p:sp>
      <p:sp>
        <p:nvSpPr>
          <p:cNvPr id="6" name="Footer Placeholder 4">
            <a:extLst>
              <a:ext uri="{FF2B5EF4-FFF2-40B4-BE49-F238E27FC236}">
                <a16:creationId xmlns:a16="http://schemas.microsoft.com/office/drawing/2014/main" id="{D835EBE2-24DA-4F74-F7A0-565ACAD033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B03B71-C100-97F2-EA74-0FA33A20A652}"/>
              </a:ext>
            </a:extLst>
          </p:cNvPr>
          <p:cNvSpPr>
            <a:spLocks noGrp="1"/>
          </p:cNvSpPr>
          <p:nvPr>
            <p:ph type="sldNum" sz="quarter" idx="12"/>
          </p:nvPr>
        </p:nvSpPr>
        <p:spPr/>
        <p:txBody>
          <a:bodyPr/>
          <a:lstStyle>
            <a:lvl1pPr>
              <a:defRPr/>
            </a:lvl1pPr>
          </a:lstStyle>
          <a:p>
            <a:pPr>
              <a:defRPr/>
            </a:pPr>
            <a:fld id="{65EF7A19-15A8-4EAB-9AA9-9027FBE5FEFF}" type="slidenum">
              <a:rPr lang="en-US" altLang="en-US"/>
              <a:pPr>
                <a:defRPr/>
              </a:pPr>
              <a:t>‹#›</a:t>
            </a:fld>
            <a:endParaRPr lang="en-US" altLang="en-US"/>
          </a:p>
        </p:txBody>
      </p:sp>
    </p:spTree>
    <p:extLst>
      <p:ext uri="{BB962C8B-B14F-4D97-AF65-F5344CB8AC3E}">
        <p14:creationId xmlns:p14="http://schemas.microsoft.com/office/powerpoint/2010/main" val="256189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E005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5344E2-DD06-FFC3-DC68-D46399C0039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313117-A839-57FE-56C7-800295B0108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6B02039-3DA6-90D9-3167-E9E297F3FE4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F7F584E-3864-4AC7-8E5B-CFF272DD82BD}" type="datetimeFigureOut">
              <a:rPr lang="en-US"/>
              <a:pPr>
                <a:defRPr/>
              </a:pPr>
              <a:t>9/28/2024</a:t>
            </a:fld>
            <a:endParaRPr lang="en-US"/>
          </a:p>
        </p:txBody>
      </p:sp>
      <p:sp>
        <p:nvSpPr>
          <p:cNvPr id="5" name="Footer Placeholder 4">
            <a:extLst>
              <a:ext uri="{FF2B5EF4-FFF2-40B4-BE49-F238E27FC236}">
                <a16:creationId xmlns:a16="http://schemas.microsoft.com/office/drawing/2014/main" id="{24BC66BE-B92E-774B-8D4E-531797BA034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AFC13F9-009B-961F-693B-134A25BC16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C177B8F-3F8B-44A7-8024-64184D79FB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E005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01BE30A-6966-6FEE-F72E-B805B863F9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B0E4B44-CCAE-4D15-FB9F-A2D0B7E2C3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569DD83-5980-3AE2-5FE3-F087E8EE0B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F8CCB00-04F7-4512-91C3-1890066AAA37}" type="datetimeFigureOut">
              <a:rPr lang="en-US"/>
              <a:pPr>
                <a:defRPr/>
              </a:pPr>
              <a:t>9/28/2024</a:t>
            </a:fld>
            <a:endParaRPr lang="en-US"/>
          </a:p>
        </p:txBody>
      </p:sp>
      <p:sp>
        <p:nvSpPr>
          <p:cNvPr id="5" name="Footer Placeholder 4">
            <a:extLst>
              <a:ext uri="{FF2B5EF4-FFF2-40B4-BE49-F238E27FC236}">
                <a16:creationId xmlns:a16="http://schemas.microsoft.com/office/drawing/2014/main" id="{08F8B368-AC7F-47E7-E73A-24D420BBAAE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ACFBCB2-633D-1E1A-FA80-A3960094672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20AAD20-7C19-4A65-B0E5-BCAF09DAA1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E005F"/>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A84E019A-EA85-42B2-1CFC-B32E513371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F849687-0D86-8F23-8F42-BAEB37DB4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EAE7A7-4F42-7ED1-34F3-85BCC767E63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BF5686D-78B7-4854-9387-28B5E6E1356A}" type="datetimeFigureOut">
              <a:rPr lang="en-US"/>
              <a:pPr>
                <a:defRPr/>
              </a:pPr>
              <a:t>9/28/2024</a:t>
            </a:fld>
            <a:endParaRPr lang="en-US"/>
          </a:p>
        </p:txBody>
      </p:sp>
      <p:sp>
        <p:nvSpPr>
          <p:cNvPr id="5" name="Footer Placeholder 4">
            <a:extLst>
              <a:ext uri="{FF2B5EF4-FFF2-40B4-BE49-F238E27FC236}">
                <a16:creationId xmlns:a16="http://schemas.microsoft.com/office/drawing/2014/main" id="{2A9C47B6-C2ED-AAC6-2431-85F9894670E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D242518-CEC5-4F3C-FB66-AF2E5A95FC9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7B577A1-D255-4CA5-B666-022130A199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098" name="Google Shape;6;p1">
            <a:extLst>
              <a:ext uri="{FF2B5EF4-FFF2-40B4-BE49-F238E27FC236}">
                <a16:creationId xmlns:a16="http://schemas.microsoft.com/office/drawing/2014/main" id="{199AEC5A-0C1F-9B36-9941-30FE4B207708}"/>
              </a:ext>
            </a:extLst>
          </p:cNvPr>
          <p:cNvSpPr>
            <a:spLocks noChangeArrowheads="1"/>
          </p:cNvSpPr>
          <p:nvPr/>
        </p:nvSpPr>
        <p:spPr bwMode="auto">
          <a:xfrm>
            <a:off x="366713" y="444500"/>
            <a:ext cx="8410575" cy="5969000"/>
          </a:xfrm>
          <a:prstGeom prst="rect">
            <a:avLst/>
          </a:prstGeom>
          <a:noFill/>
          <a:ln w="9525">
            <a:solidFill>
              <a:schemeClr val="bg1"/>
            </a:solidFill>
            <a:round/>
            <a:headEnd type="none" w="sm" len="sm"/>
            <a:tailEnd type="none" w="sm" len="sm"/>
          </a:ln>
        </p:spPr>
        <p:txBody>
          <a:bodyPr lIns="91425" tIns="91425" rIns="91425" bIns="91425"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defRPr/>
            </a:pPr>
            <a:endParaRPr lang="en-US" altLang="en-US"/>
          </a:p>
        </p:txBody>
      </p:sp>
      <p:sp>
        <p:nvSpPr>
          <p:cNvPr id="4099" name="Google Shape;7;p1">
            <a:extLst>
              <a:ext uri="{FF2B5EF4-FFF2-40B4-BE49-F238E27FC236}">
                <a16:creationId xmlns:a16="http://schemas.microsoft.com/office/drawing/2014/main" id="{646037C2-8C2A-0BC1-DC0B-1A6D253F4CB9}"/>
              </a:ext>
            </a:extLst>
          </p:cNvPr>
          <p:cNvSpPr txBox="1">
            <a:spLocks noGrp="1" noChangeArrowheads="1"/>
          </p:cNvSpPr>
          <p:nvPr>
            <p:ph type="title"/>
          </p:nvPr>
        </p:nvSpPr>
        <p:spPr bwMode="auto">
          <a:xfrm>
            <a:off x="712788" y="593725"/>
            <a:ext cx="7718425"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100" name="Google Shape;8;p1">
            <a:extLst>
              <a:ext uri="{FF2B5EF4-FFF2-40B4-BE49-F238E27FC236}">
                <a16:creationId xmlns:a16="http://schemas.microsoft.com/office/drawing/2014/main" id="{73ED5326-2E09-2D60-3C82-5E81571140F5}"/>
              </a:ext>
            </a:extLst>
          </p:cNvPr>
          <p:cNvSpPr txBox="1">
            <a:spLocks noGrp="1" noChangeArrowheads="1"/>
          </p:cNvSpPr>
          <p:nvPr>
            <p:ph type="body" idx="1"/>
          </p:nvPr>
        </p:nvSpPr>
        <p:spPr bwMode="auto">
          <a:xfrm>
            <a:off x="712788" y="1536700"/>
            <a:ext cx="77184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32" r:id="rId9"/>
    <p:sldLayoutId id="2147484746" r:id="rId10"/>
    <p:sldLayoutId id="2147484747" r:id="rId11"/>
    <p:sldLayoutId id="2147484748" r:id="rId12"/>
    <p:sldLayoutId id="2147484749" r:id="rId13"/>
    <p:sldLayoutId id="2147484750" r:id="rId14"/>
    <p:sldLayoutId id="2147484751" r:id="rId15"/>
    <p:sldLayoutId id="2147484752" r:id="rId16"/>
    <p:sldLayoutId id="2147484753" r:id="rId17"/>
    <p:sldLayoutId id="2147484754" r:id="rId18"/>
    <p:sldLayoutId id="2147484755" r:id="rId19"/>
    <p:sldLayoutId id="2147484756" r:id="rId20"/>
    <p:sldLayoutId id="2147484757" r:id="rId21"/>
    <p:sldLayoutId id="2147484758" r:id="rId22"/>
    <p:sldLayoutId id="2147484759" r:id="rId23"/>
    <p:sldLayoutId id="2147484760" r:id="rId24"/>
    <p:sldLayoutId id="2147484761" r:id="rId25"/>
    <p:sldLayoutId id="2147484762" r:id="rId26"/>
    <p:sldLayoutId id="2147484763" r:id="rId27"/>
    <p:sldLayoutId id="2147484764" r:id="rId28"/>
  </p:sldLayoutIdLst>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
        <p:cNvGrpSpPr/>
        <p:nvPr/>
      </p:nvGrpSpPr>
      <p:grpSpPr>
        <a:xfrm>
          <a:off x="0" y="0"/>
          <a:ext cx="0" cy="0"/>
          <a:chOff x="0" y="0"/>
          <a:chExt cx="0" cy="0"/>
        </a:xfrm>
      </p:grpSpPr>
      <p:sp>
        <p:nvSpPr>
          <p:cNvPr id="5122" name="Google Shape;343;p29">
            <a:extLst>
              <a:ext uri="{FF2B5EF4-FFF2-40B4-BE49-F238E27FC236}">
                <a16:creationId xmlns:a16="http://schemas.microsoft.com/office/drawing/2014/main" id="{0C20E4A4-6B43-9C2B-0129-CC64B9DEA488}"/>
              </a:ext>
            </a:extLst>
          </p:cNvPr>
          <p:cNvSpPr txBox="1">
            <a:spLocks noGrp="1" noChangeArrowheads="1"/>
          </p:cNvSpPr>
          <p:nvPr>
            <p:ph type="title"/>
          </p:nvPr>
        </p:nvSpPr>
        <p:spPr bwMode="auto">
          <a:xfrm>
            <a:off x="1068388" y="1244600"/>
            <a:ext cx="70469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5123" name="Google Shape;344;p29">
            <a:extLst>
              <a:ext uri="{FF2B5EF4-FFF2-40B4-BE49-F238E27FC236}">
                <a16:creationId xmlns:a16="http://schemas.microsoft.com/office/drawing/2014/main" id="{875DAF60-EAB9-2042-B472-312DDD8BBE89}"/>
              </a:ext>
            </a:extLst>
          </p:cNvPr>
          <p:cNvSpPr txBox="1">
            <a:spLocks noGrp="1" noChangeArrowheads="1"/>
          </p:cNvSpPr>
          <p:nvPr>
            <p:ph type="body" idx="1"/>
          </p:nvPr>
        </p:nvSpPr>
        <p:spPr bwMode="auto">
          <a:xfrm>
            <a:off x="1068388" y="2260600"/>
            <a:ext cx="70469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4733" r:id="rId1"/>
    <p:sldLayoutId id="2147484734" r:id="rId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
        <p:cNvGrpSpPr/>
        <p:nvPr/>
      </p:nvGrpSpPr>
      <p:grpSpPr>
        <a:xfrm>
          <a:off x="0" y="0"/>
          <a:ext cx="0" cy="0"/>
          <a:chOff x="0" y="0"/>
          <a:chExt cx="0" cy="0"/>
        </a:xfrm>
      </p:grpSpPr>
      <p:sp>
        <p:nvSpPr>
          <p:cNvPr id="6146" name="Google Shape;349;p32">
            <a:extLst>
              <a:ext uri="{FF2B5EF4-FFF2-40B4-BE49-F238E27FC236}">
                <a16:creationId xmlns:a16="http://schemas.microsoft.com/office/drawing/2014/main" id="{CC6EC250-4298-A105-9DEB-94C167F5BA00}"/>
              </a:ext>
            </a:extLst>
          </p:cNvPr>
          <p:cNvSpPr txBox="1">
            <a:spLocks noGrp="1" noChangeArrowheads="1"/>
          </p:cNvSpPr>
          <p:nvPr>
            <p:ph type="title"/>
          </p:nvPr>
        </p:nvSpPr>
        <p:spPr bwMode="auto">
          <a:xfrm>
            <a:off x="1068388" y="1244600"/>
            <a:ext cx="70469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6147" name="Google Shape;350;p32">
            <a:extLst>
              <a:ext uri="{FF2B5EF4-FFF2-40B4-BE49-F238E27FC236}">
                <a16:creationId xmlns:a16="http://schemas.microsoft.com/office/drawing/2014/main" id="{4095BDE5-6D92-BC7E-D19E-089D5C0288E7}"/>
              </a:ext>
            </a:extLst>
          </p:cNvPr>
          <p:cNvSpPr txBox="1">
            <a:spLocks noGrp="1" noChangeArrowheads="1"/>
          </p:cNvSpPr>
          <p:nvPr>
            <p:ph type="body" idx="1"/>
          </p:nvPr>
        </p:nvSpPr>
        <p:spPr bwMode="auto">
          <a:xfrm>
            <a:off x="1068388" y="2260600"/>
            <a:ext cx="7046912"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4735" r:id="rId1"/>
    <p:sldLayoutId id="2147484736" r:id="rId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BF7F584E-3864-4AC7-8E5B-CFF272DD82BD}" type="datetimeFigureOut">
              <a:rPr lang="en-US" smtClean="0"/>
              <a:pPr>
                <a:defRPr/>
              </a:pPr>
              <a:t>9/28/2024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3C177B8F-3F8B-44A7-8024-64184D79FB28}" type="slidenum">
              <a:rPr lang="en-US" altLang="en-US" smtClean="0"/>
              <a:pPr>
                <a:defRPr/>
              </a:pPr>
              <a:t>‹#›</a:t>
            </a:fld>
            <a:endParaRPr lang="en-US" altLang="en-US"/>
          </a:p>
        </p:txBody>
      </p:sp>
    </p:spTree>
    <p:extLst>
      <p:ext uri="{BB962C8B-B14F-4D97-AF65-F5344CB8AC3E}">
        <p14:creationId xmlns:p14="http://schemas.microsoft.com/office/powerpoint/2010/main" val="1886410553"/>
      </p:ext>
    </p:extLst>
  </p:cSld>
  <p:clrMap bg1="dk1" tx1="lt1" bg2="dk2" tx2="lt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 id="2147484796" r:id="rId12"/>
    <p:sldLayoutId id="2147484797" r:id="rId13"/>
    <p:sldLayoutId id="2147484798" r:id="rId14"/>
    <p:sldLayoutId id="2147484799" r:id="rId15"/>
    <p:sldLayoutId id="2147484800" r:id="rId16"/>
    <p:sldLayoutId id="2147484801" r:id="rId17"/>
    <p:sldLayoutId id="2147484802"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E482-6BFA-47D3-3054-06914DCDF45A}"/>
              </a:ext>
            </a:extLst>
          </p:cNvPr>
          <p:cNvSpPr>
            <a:spLocks noGrp="1"/>
          </p:cNvSpPr>
          <p:nvPr>
            <p:ph type="ctrTitle"/>
          </p:nvPr>
        </p:nvSpPr>
        <p:spPr>
          <a:xfrm rot="20853799">
            <a:off x="1752600" y="583590"/>
            <a:ext cx="5126037" cy="3785652"/>
          </a:xfrm>
        </p:spPr>
        <p:txBody>
          <a:bodyPr wrap="square">
            <a:spAutoFit/>
          </a:bodyPr>
          <a:lstStyle/>
          <a:p>
            <a:pPr eaLnBrk="1" fontAlgn="auto" hangingPunct="1">
              <a:buFont typeface="Albert Sans SemiBold"/>
              <a:buNone/>
              <a:defRPr/>
            </a:pPr>
            <a:r>
              <a:rPr lang="en-US" sz="6000" dirty="0">
                <a:latin typeface="Century Gothic" panose="020B0502020202020204" pitchFamily="34" charset="0"/>
                <a:ea typeface="Albert Sans SemiBold"/>
                <a:cs typeface="Amatic SC" panose="00000500000000000000" pitchFamily="2" charset="-79"/>
                <a:sym typeface="Albert Sans SemiBold"/>
              </a:rPr>
              <a:t>Why We Withdraw From The Unfaithful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2">
            <a:extLst>
              <a:ext uri="{FF2B5EF4-FFF2-40B4-BE49-F238E27FC236}">
                <a16:creationId xmlns:a16="http://schemas.microsoft.com/office/drawing/2014/main" id="{45A81DBE-275F-13CB-BD34-9E7AFE966B61}"/>
              </a:ext>
            </a:extLst>
          </p:cNvPr>
          <p:cNvSpPr txBox="1">
            <a:spLocks noGrp="1" noChangeArrowheads="1"/>
          </p:cNvSpPr>
          <p:nvPr>
            <p:ph type="title"/>
          </p:nvPr>
        </p:nvSpPr>
        <p:spPr>
          <a:xfrm>
            <a:off x="85825" y="381000"/>
            <a:ext cx="8991600" cy="707886"/>
          </a:xfrm>
        </p:spPr>
        <p:txBody>
          <a:bodyPr wrap="square">
            <a:spAutoFit/>
          </a:bodyPr>
          <a:lstStyle/>
          <a:p>
            <a:pPr eaLnBrk="1" hangingPunct="1">
              <a:spcBef>
                <a:spcPct val="0"/>
              </a:spcBef>
              <a:spcAft>
                <a:spcPct val="0"/>
              </a:spcAft>
              <a:buClr>
                <a:srgbClr val="FFFFFF"/>
              </a:buClr>
            </a:pPr>
            <a:r>
              <a:rPr lang="en-US" altLang="en-US" sz="3900" b="1" dirty="0">
                <a:solidFill>
                  <a:schemeClr val="tx1"/>
                </a:solidFill>
                <a:latin typeface="Century Gothic" panose="020B0502020202020204" pitchFamily="34" charset="0"/>
                <a:ea typeface="Albert Sans SemiBold" pitchFamily="2" charset="0"/>
                <a:cs typeface="Amatic SC" pitchFamily="2" charset="0"/>
                <a:sym typeface="Albert Sans SemiBold" pitchFamily="2" charset="0"/>
              </a:rPr>
              <a:t>We withdraw from the unfaithful</a:t>
            </a:r>
          </a:p>
        </p:txBody>
      </p:sp>
      <p:sp>
        <p:nvSpPr>
          <p:cNvPr id="4098" name="Rectangle 2">
            <a:extLst>
              <a:ext uri="{FF2B5EF4-FFF2-40B4-BE49-F238E27FC236}">
                <a16:creationId xmlns:a16="http://schemas.microsoft.com/office/drawing/2014/main" id="{BC5DC909-648C-46CC-6D2A-4CD816E03701}"/>
              </a:ext>
            </a:extLst>
          </p:cNvPr>
          <p:cNvSpPr>
            <a:spLocks noGrp="1" noChangeArrowheads="1"/>
          </p:cNvSpPr>
          <p:nvPr>
            <p:ph type="body" idx="1"/>
          </p:nvPr>
        </p:nvSpPr>
        <p:spPr>
          <a:xfrm>
            <a:off x="152400" y="1219200"/>
            <a:ext cx="8839200" cy="4939814"/>
          </a:xfrm>
        </p:spPr>
        <p:txBody>
          <a:bodyPr wrap="square">
            <a:spAutoFit/>
          </a:bodyPr>
          <a:lstStyle/>
          <a:p>
            <a:pPr marL="461963" indent="-461963" eaLnBrk="1" fontAlgn="auto" hangingPunct="1">
              <a:spcBef>
                <a:spcPts val="0"/>
              </a:spcBef>
              <a:buClr>
                <a:schemeClr val="tx1"/>
              </a:buClr>
              <a:buSzPct val="100000"/>
              <a:buFont typeface="Arial" panose="020B0604020202020204" pitchFamily="34" charset="0"/>
              <a:buChar char="•"/>
              <a:defRPr/>
            </a:pPr>
            <a:r>
              <a:rPr lang="en-US" sz="2700" dirty="0">
                <a:solidFill>
                  <a:schemeClr val="tx1"/>
                </a:solidFill>
                <a:latin typeface="Century Gothic" panose="020B0502020202020204" pitchFamily="34" charset="0"/>
                <a:cs typeface="Amatic SC" panose="00000500000000000000" pitchFamily="2" charset="-79"/>
              </a:rPr>
              <a:t>Because Jesus Christ says to (Matthew 28:18-19):</a:t>
            </a:r>
          </a:p>
          <a:p>
            <a:pPr marL="741363" lvl="1" indent="-279400" eaLnBrk="1" fontAlgn="auto" hangingPunct="1">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Deliver such a one to Satan:</a:t>
            </a:r>
          </a:p>
          <a:p>
            <a:pPr marL="1087438" lvl="2" indent="-341313" eaLnBrk="1" fontAlgn="auto" hangingPunct="1">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“When you are assembled in the name of the Lord Jesus and my spirit is present, with the power of our Lord Jesus, you are to deliver this man to Satan for the destruction of the flesh, so that his spirit may be saved in the day of the Lord.” (1 Corinthians 5:4-5)</a:t>
            </a:r>
          </a:p>
          <a:p>
            <a:pPr marL="741363" indent="-279400" eaLnBrk="1" fontAlgn="auto" hangingPunct="1">
              <a:spcBef>
                <a:spcPts val="0"/>
              </a:spcBef>
              <a:buClr>
                <a:schemeClr val="tx1"/>
              </a:buClr>
              <a:buSzPct val="100000"/>
              <a:buFont typeface="Arial" panose="020B0604020202020204" pitchFamily="34" charset="0"/>
              <a:buChar char="•"/>
              <a:tabLst>
                <a:tab pos="461963" algn="l"/>
              </a:tabLst>
              <a:defRPr/>
            </a:pPr>
            <a:r>
              <a:rPr lang="en-US" sz="2400" dirty="0">
                <a:solidFill>
                  <a:schemeClr val="tx1"/>
                </a:solidFill>
                <a:latin typeface="Century Gothic" panose="020B0502020202020204" pitchFamily="34" charset="0"/>
                <a:cs typeface="Amatic SC" panose="00000500000000000000" pitchFamily="2" charset="-79"/>
              </a:rPr>
              <a:t>Withdraw from EVERY brother who walks disorderly:</a:t>
            </a:r>
          </a:p>
          <a:p>
            <a:pPr marL="1087438" lvl="1" indent="-346075" eaLnBrk="1" fontAlgn="auto" hangingPunct="1">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“Now we command you, brothers, in the name of our Lord Jesus Christ, that you keep away from ANY brother who is walking in idleness and not in accord with the tradition that you received from us.” (2 Thessalonians 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D44AC96-8CEB-5CC5-BF83-CCBD30BF033E}"/>
              </a:ext>
            </a:extLst>
          </p:cNvPr>
          <p:cNvSpPr>
            <a:spLocks noGrp="1" noChangeArrowheads="1"/>
          </p:cNvSpPr>
          <p:nvPr>
            <p:ph type="body" idx="1"/>
          </p:nvPr>
        </p:nvSpPr>
        <p:spPr>
          <a:xfrm>
            <a:off x="161225" y="1143000"/>
            <a:ext cx="8842248" cy="5355282"/>
          </a:xfrm>
        </p:spPr>
        <p:txBody>
          <a:bodyPr wrap="square">
            <a:spAutoFit/>
          </a:bodyPr>
          <a:lstStyle/>
          <a:p>
            <a:pPr marL="461963" indent="-461963" eaLnBrk="1" fontAlgn="auto" hangingPunct="1">
              <a:spcBef>
                <a:spcPts val="0"/>
              </a:spcBef>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To bring the unfaithful to repentance:</a:t>
            </a:r>
          </a:p>
          <a:p>
            <a:pPr marL="741363" lvl="1" indent="-284163" eaLnBrk="1" fontAlgn="auto" hangingPunct="1">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Goal is always to restore the erring:</a:t>
            </a:r>
          </a:p>
          <a:p>
            <a:pPr marL="1087438" lvl="2" indent="-346075" eaLnBrk="1" fontAlgn="auto" hangingPunct="1">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“My brothers, if anyone among you wanders from the truth and someone brings him back, let him know that whoever brings back a sinner from his wandering will save his soul from death and will cover a multitude of sins.”</a:t>
            </a:r>
            <a:br>
              <a:rPr lang="en-US" sz="2400" dirty="0">
                <a:solidFill>
                  <a:schemeClr val="tx1"/>
                </a:solidFill>
                <a:latin typeface="Century Gothic" panose="020B0502020202020204" pitchFamily="34" charset="0"/>
                <a:cs typeface="Amatic SC" panose="00000500000000000000" pitchFamily="2" charset="-79"/>
              </a:rPr>
            </a:br>
            <a:r>
              <a:rPr lang="en-US" sz="2400" dirty="0">
                <a:solidFill>
                  <a:schemeClr val="tx1"/>
                </a:solidFill>
                <a:latin typeface="Century Gothic" panose="020B0502020202020204" pitchFamily="34" charset="0"/>
                <a:cs typeface="Amatic SC" panose="00000500000000000000" pitchFamily="2" charset="-79"/>
              </a:rPr>
              <a:t>James 5:19-20; cf. Galatians 6:1;</a:t>
            </a:r>
            <a:br>
              <a:rPr lang="en-US" sz="2400" dirty="0">
                <a:solidFill>
                  <a:schemeClr val="tx1"/>
                </a:solidFill>
                <a:latin typeface="Century Gothic" panose="020B0502020202020204" pitchFamily="34" charset="0"/>
                <a:cs typeface="Amatic SC" panose="00000500000000000000" pitchFamily="2" charset="-79"/>
              </a:rPr>
            </a:br>
            <a:r>
              <a:rPr lang="en-US" sz="2400" dirty="0">
                <a:solidFill>
                  <a:schemeClr val="tx1"/>
                </a:solidFill>
                <a:latin typeface="Century Gothic" panose="020B0502020202020204" pitchFamily="34" charset="0"/>
                <a:cs typeface="Amatic SC" panose="00000500000000000000" pitchFamily="2" charset="-79"/>
              </a:rPr>
              <a:t>cf. 2 Corinthians 4-11</a:t>
            </a:r>
          </a:p>
          <a:p>
            <a:pPr indent="-457200" eaLnBrk="1" fontAlgn="auto" hangingPunct="1">
              <a:spcBef>
                <a:spcPts val="0"/>
              </a:spcBef>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How it works:</a:t>
            </a:r>
          </a:p>
          <a:p>
            <a:pPr marL="741363" indent="-279400" eaLnBrk="1" fontAlgn="auto" hangingPunct="1">
              <a:spcBef>
                <a:spcPts val="0"/>
              </a:spcBef>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Withdrawal process – Matthew 18:15-17</a:t>
            </a:r>
          </a:p>
          <a:p>
            <a:pPr marL="741363" indent="-279400" eaLnBrk="1" fontAlgn="auto" hangingPunct="1">
              <a:spcBef>
                <a:spcPts val="0"/>
              </a:spcBef>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Brings them to shame – 2 Thessalonians 3:14</a:t>
            </a:r>
          </a:p>
          <a:p>
            <a:pPr marL="741363" indent="-279400" eaLnBrk="1" fontAlgn="auto" hangingPunct="1">
              <a:spcBef>
                <a:spcPts val="0"/>
              </a:spcBef>
              <a:buClr>
                <a:schemeClr val="tx1"/>
              </a:buClr>
              <a:buSzPct val="100000"/>
              <a:buFont typeface="Arial" panose="020B0604020202020204" pitchFamily="34" charset="0"/>
              <a:buChar char="•"/>
              <a:defRPr/>
            </a:pPr>
            <a:r>
              <a:rPr lang="en-US" sz="2400" dirty="0">
                <a:solidFill>
                  <a:schemeClr val="tx1"/>
                </a:solidFill>
                <a:latin typeface="Century Gothic" panose="020B0502020202020204" pitchFamily="34" charset="0"/>
                <a:cs typeface="Amatic SC" panose="00000500000000000000" pitchFamily="2" charset="-79"/>
              </a:rPr>
              <a:t>We are to continually admonish –</a:t>
            </a:r>
            <a:br>
              <a:rPr lang="en-US" sz="2400" dirty="0">
                <a:solidFill>
                  <a:schemeClr val="tx1"/>
                </a:solidFill>
                <a:latin typeface="Century Gothic" panose="020B0502020202020204" pitchFamily="34" charset="0"/>
                <a:cs typeface="Amatic SC" panose="00000500000000000000" pitchFamily="2" charset="-79"/>
              </a:rPr>
            </a:br>
            <a:r>
              <a:rPr lang="en-US" sz="2400" dirty="0">
                <a:solidFill>
                  <a:schemeClr val="tx1"/>
                </a:solidFill>
                <a:latin typeface="Century Gothic" panose="020B0502020202020204" pitchFamily="34" charset="0"/>
                <a:cs typeface="Amatic SC" panose="00000500000000000000" pitchFamily="2" charset="-79"/>
              </a:rPr>
              <a:t>2 Thessalonians 3:15</a:t>
            </a:r>
          </a:p>
        </p:txBody>
      </p:sp>
      <p:sp>
        <p:nvSpPr>
          <p:cNvPr id="4" name="Title 2">
            <a:extLst>
              <a:ext uri="{FF2B5EF4-FFF2-40B4-BE49-F238E27FC236}">
                <a16:creationId xmlns:a16="http://schemas.microsoft.com/office/drawing/2014/main" id="{CE8145A6-E34B-56CE-978A-4FF163027052}"/>
              </a:ext>
            </a:extLst>
          </p:cNvPr>
          <p:cNvSpPr txBox="1">
            <a:spLocks noGrp="1" noChangeArrowheads="1"/>
          </p:cNvSpPr>
          <p:nvPr>
            <p:ph type="title"/>
          </p:nvPr>
        </p:nvSpPr>
        <p:spPr>
          <a:xfrm>
            <a:off x="85825" y="381000"/>
            <a:ext cx="8991600" cy="707886"/>
          </a:xfrm>
        </p:spPr>
        <p:txBody>
          <a:bodyPr wrap="square">
            <a:spAutoFit/>
          </a:bodyPr>
          <a:lstStyle/>
          <a:p>
            <a:pPr eaLnBrk="1" hangingPunct="1">
              <a:spcBef>
                <a:spcPct val="0"/>
              </a:spcBef>
              <a:spcAft>
                <a:spcPct val="0"/>
              </a:spcAft>
              <a:buClr>
                <a:srgbClr val="FFFFFF"/>
              </a:buClr>
            </a:pPr>
            <a:r>
              <a:rPr lang="en-US" altLang="en-US" sz="3900" b="1" dirty="0">
                <a:solidFill>
                  <a:schemeClr val="tx1"/>
                </a:solidFill>
                <a:latin typeface="Century Gothic" panose="020B0502020202020204" pitchFamily="34" charset="0"/>
                <a:ea typeface="Albert Sans SemiBold" pitchFamily="2" charset="0"/>
                <a:cs typeface="Amatic SC" pitchFamily="2" charset="0"/>
                <a:sym typeface="Albert Sans SemiBold" pitchFamily="2" charset="0"/>
              </a:rPr>
              <a:t>We withdraw from the unfaithful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9B252F5-945E-AAD8-5F5A-7C7D861FF938}"/>
              </a:ext>
            </a:extLst>
          </p:cNvPr>
          <p:cNvSpPr txBox="1">
            <a:spLocks noGrp="1" noChangeArrowheads="1"/>
          </p:cNvSpPr>
          <p:nvPr>
            <p:ph type="body" idx="1"/>
          </p:nvPr>
        </p:nvSpPr>
        <p:spPr>
          <a:xfrm>
            <a:off x="381000" y="1370013"/>
            <a:ext cx="8382000" cy="3905654"/>
          </a:xfrm>
        </p:spPr>
        <p:txBody>
          <a:bodyPr>
            <a:spAutoFit/>
          </a:bodyPr>
          <a:lstStyle/>
          <a:p>
            <a:pPr indent="-457200" eaLnBrk="1" hangingPunct="1">
              <a:lnSpc>
                <a:spcPct val="90000"/>
              </a:lnSpc>
              <a:spcAft>
                <a:spcPct val="0"/>
              </a:spcAft>
              <a:buClr>
                <a:schemeClr val="tx1"/>
              </a:buClr>
              <a:buSzPct val="100000"/>
              <a:buFont typeface="Arial" panose="020B0604020202020204" pitchFamily="34" charset="0"/>
              <a:buChar char="•"/>
            </a:pPr>
            <a:r>
              <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rPr>
              <a:t>To keep the church pure (Ephesians 5:26-27):</a:t>
            </a:r>
            <a:br>
              <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rPr>
            </a:br>
            <a:endPar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endParaRPr>
          </a:p>
          <a:p>
            <a:pPr marL="919163" indent="-457200" eaLnBrk="1" hangingPunct="1">
              <a:lnSpc>
                <a:spcPct val="90000"/>
              </a:lnSpc>
              <a:spcAft>
                <a:spcPct val="0"/>
              </a:spcAft>
              <a:buClr>
                <a:schemeClr val="tx1"/>
              </a:buClr>
              <a:buSzPct val="100000"/>
              <a:buFont typeface="Arial" panose="020B0604020202020204" pitchFamily="34" charset="0"/>
              <a:buChar char="•"/>
            </a:pPr>
            <a:r>
              <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rPr>
              <a:t>If sin is not corrected – corrupts the whole church – 1 Corinthians 5:6-7</a:t>
            </a:r>
          </a:p>
          <a:p>
            <a:pPr eaLnBrk="1" hangingPunct="1">
              <a:lnSpc>
                <a:spcPct val="90000"/>
              </a:lnSpc>
              <a:spcAft>
                <a:spcPct val="0"/>
              </a:spcAft>
              <a:buClr>
                <a:schemeClr val="tx1"/>
              </a:buClr>
              <a:buSzPct val="100000"/>
              <a:buFont typeface="Arial" panose="020B0604020202020204" pitchFamily="34" charset="0"/>
              <a:buChar char="•"/>
            </a:pPr>
            <a:endPar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endParaRPr>
          </a:p>
          <a:p>
            <a:pPr marL="919163" indent="-457200" eaLnBrk="1" hangingPunct="1">
              <a:lnSpc>
                <a:spcPct val="90000"/>
              </a:lnSpc>
              <a:spcAft>
                <a:spcPct val="0"/>
              </a:spcAft>
              <a:buClr>
                <a:schemeClr val="tx1"/>
              </a:buClr>
              <a:buSzPct val="100000"/>
              <a:buFont typeface="Arial" panose="020B0604020202020204" pitchFamily="34" charset="0"/>
              <a:buChar char="•"/>
            </a:pPr>
            <a:r>
              <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rPr>
              <a:t>Withdrawal takes away the unfaithful – Matthew 18:17</a:t>
            </a:r>
          </a:p>
          <a:p>
            <a:pPr eaLnBrk="1" hangingPunct="1">
              <a:lnSpc>
                <a:spcPct val="90000"/>
              </a:lnSpc>
              <a:spcAft>
                <a:spcPct val="0"/>
              </a:spcAft>
              <a:buClr>
                <a:schemeClr val="tx1"/>
              </a:buClr>
              <a:buSzPct val="100000"/>
              <a:buFont typeface="Arial" panose="020B0604020202020204" pitchFamily="34" charset="0"/>
              <a:buChar char="•"/>
            </a:pPr>
            <a:endPar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endParaRPr>
          </a:p>
          <a:p>
            <a:pPr marL="919163" indent="-457200" eaLnBrk="1" hangingPunct="1">
              <a:lnSpc>
                <a:spcPct val="90000"/>
              </a:lnSpc>
              <a:spcAft>
                <a:spcPct val="0"/>
              </a:spcAft>
              <a:buClr>
                <a:schemeClr val="tx1"/>
              </a:buClr>
              <a:buSzPct val="100000"/>
              <a:buFont typeface="Arial" panose="020B0604020202020204" pitchFamily="34" charset="0"/>
              <a:buChar char="•"/>
            </a:pPr>
            <a:r>
              <a:rPr lang="en-US" altLang="en-US" sz="2800" dirty="0">
                <a:solidFill>
                  <a:schemeClr val="tx1"/>
                </a:solidFill>
                <a:latin typeface="Century Gothic" panose="020B0502020202020204" pitchFamily="34" charset="0"/>
                <a:ea typeface="Urbanist" pitchFamily="34" charset="0"/>
                <a:cs typeface="Amatic SC" pitchFamily="2" charset="0"/>
                <a:sym typeface="Urbanist" pitchFamily="34" charset="0"/>
              </a:rPr>
              <a:t>Discipline causes others to fear – Acts 5:11</a:t>
            </a:r>
          </a:p>
        </p:txBody>
      </p:sp>
      <p:sp>
        <p:nvSpPr>
          <p:cNvPr id="6" name="Title 2">
            <a:extLst>
              <a:ext uri="{FF2B5EF4-FFF2-40B4-BE49-F238E27FC236}">
                <a16:creationId xmlns:a16="http://schemas.microsoft.com/office/drawing/2014/main" id="{02065856-FC1C-F998-855B-A88645E79325}"/>
              </a:ext>
            </a:extLst>
          </p:cNvPr>
          <p:cNvSpPr txBox="1">
            <a:spLocks noGrp="1" noChangeArrowheads="1"/>
          </p:cNvSpPr>
          <p:nvPr>
            <p:ph type="title"/>
          </p:nvPr>
        </p:nvSpPr>
        <p:spPr>
          <a:xfrm>
            <a:off x="85825" y="381000"/>
            <a:ext cx="8991600" cy="707886"/>
          </a:xfrm>
        </p:spPr>
        <p:txBody>
          <a:bodyPr wrap="square">
            <a:spAutoFit/>
          </a:bodyPr>
          <a:lstStyle/>
          <a:p>
            <a:pPr eaLnBrk="1" hangingPunct="1">
              <a:spcBef>
                <a:spcPct val="0"/>
              </a:spcBef>
              <a:spcAft>
                <a:spcPct val="0"/>
              </a:spcAft>
              <a:buClr>
                <a:srgbClr val="FFFFFF"/>
              </a:buClr>
            </a:pPr>
            <a:r>
              <a:rPr lang="en-US" altLang="en-US" sz="3900" b="1" dirty="0">
                <a:solidFill>
                  <a:schemeClr val="tx1"/>
                </a:solidFill>
                <a:latin typeface="Century Gothic" panose="020B0502020202020204" pitchFamily="34" charset="0"/>
                <a:ea typeface="Albert Sans SemiBold" pitchFamily="2" charset="0"/>
                <a:cs typeface="Amatic SC" pitchFamily="2" charset="0"/>
                <a:sym typeface="Albert Sans SemiBold" pitchFamily="2" charset="0"/>
              </a:rPr>
              <a:t>We withdraw from the unfaithful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950C02F-629D-5B98-3850-C6ED8A7444BE}"/>
              </a:ext>
            </a:extLst>
          </p:cNvPr>
          <p:cNvSpPr txBox="1">
            <a:spLocks noGrp="1" noChangeArrowheads="1"/>
          </p:cNvSpPr>
          <p:nvPr>
            <p:ph type="title"/>
          </p:nvPr>
        </p:nvSpPr>
        <p:spPr>
          <a:xfrm>
            <a:off x="720725" y="381000"/>
            <a:ext cx="7702550" cy="861744"/>
          </a:xfrm>
        </p:spPr>
        <p:txBody>
          <a:bodyPr>
            <a:spAutoFit/>
          </a:bodyPr>
          <a:lstStyle/>
          <a:p>
            <a:pPr eaLnBrk="1" hangingPunct="1">
              <a:spcBef>
                <a:spcPct val="0"/>
              </a:spcBef>
              <a:spcAft>
                <a:spcPct val="0"/>
              </a:spcAft>
              <a:buClr>
                <a:srgbClr val="FFFFFF"/>
              </a:buClr>
            </a:pPr>
            <a:r>
              <a:rPr lang="en-US" altLang="en-US" sz="4400" b="1" dirty="0">
                <a:solidFill>
                  <a:srgbClr val="FFFFFF"/>
                </a:solidFill>
                <a:latin typeface="Century Gothic" panose="020B0502020202020204" pitchFamily="34" charset="0"/>
                <a:ea typeface="Albert Sans SemiBold" pitchFamily="2" charset="0"/>
                <a:cs typeface="Amatic SC" pitchFamily="2" charset="0"/>
                <a:sym typeface="Albert Sans SemiBold" pitchFamily="2" charset="0"/>
              </a:rPr>
              <a:t>Conclusion</a:t>
            </a:r>
          </a:p>
        </p:txBody>
      </p:sp>
      <p:sp>
        <p:nvSpPr>
          <p:cNvPr id="7170" name="Rectangle 2">
            <a:extLst>
              <a:ext uri="{FF2B5EF4-FFF2-40B4-BE49-F238E27FC236}">
                <a16:creationId xmlns:a16="http://schemas.microsoft.com/office/drawing/2014/main" id="{26452F86-5356-F515-011A-B989035E83DA}"/>
              </a:ext>
            </a:extLst>
          </p:cNvPr>
          <p:cNvSpPr txBox="1">
            <a:spLocks noGrp="1" noChangeArrowheads="1"/>
          </p:cNvSpPr>
          <p:nvPr>
            <p:ph type="body" idx="1"/>
          </p:nvPr>
        </p:nvSpPr>
        <p:spPr>
          <a:xfrm>
            <a:off x="381000" y="1371600"/>
            <a:ext cx="8382000" cy="4616618"/>
          </a:xfrm>
        </p:spPr>
        <p:txBody>
          <a:bodyPr>
            <a:spAutoFit/>
          </a:bodyPr>
          <a:lstStyle/>
          <a:p>
            <a:pPr eaLnBrk="1" hangingPunct="1">
              <a:spcBef>
                <a:spcPts val="0"/>
              </a:spcBef>
              <a:spcAft>
                <a:spcPct val="0"/>
              </a:spcAft>
              <a:buClr>
                <a:srgbClr val="FFFFFF"/>
              </a:buClr>
              <a:buFontTx/>
              <a:buNone/>
            </a:pPr>
            <a:r>
              <a:rPr lang="en-US" altLang="en-US" sz="3600" dirty="0">
                <a:solidFill>
                  <a:schemeClr val="tx1"/>
                </a:solidFill>
                <a:latin typeface="Century Gothic" panose="020B0502020202020204" pitchFamily="34" charset="0"/>
                <a:ea typeface="Urbanist" pitchFamily="34" charset="0"/>
                <a:cs typeface="Amatic SC" pitchFamily="2" charset="0"/>
                <a:sym typeface="Urbanist" pitchFamily="34" charset="0"/>
              </a:rPr>
              <a:t>As we have seen, we do not have a choice about whether or not we will discipline. We are commanded to and that is that. Those churches, who refuse to obey this command, will face the judgment of the Lord.</a:t>
            </a:r>
            <a:br>
              <a:rPr lang="en-US" altLang="en-US" sz="3600" dirty="0">
                <a:solidFill>
                  <a:schemeClr val="tx1"/>
                </a:solidFill>
                <a:latin typeface="Century Gothic" panose="020B0502020202020204" pitchFamily="34" charset="0"/>
                <a:ea typeface="Urbanist" pitchFamily="34" charset="0"/>
                <a:cs typeface="Amatic SC" pitchFamily="2" charset="0"/>
                <a:sym typeface="Urbanist" pitchFamily="34" charset="0"/>
              </a:rPr>
            </a:br>
            <a:r>
              <a:rPr lang="en-US" altLang="en-US" sz="3600" dirty="0">
                <a:solidFill>
                  <a:schemeClr val="tx1"/>
                </a:solidFill>
                <a:latin typeface="Century Gothic" panose="020B0502020202020204" pitchFamily="34" charset="0"/>
                <a:ea typeface="Urbanist" pitchFamily="34" charset="0"/>
                <a:cs typeface="Amatic SC" pitchFamily="2" charset="0"/>
                <a:sym typeface="Urbanist" pitchFamily="34" charset="0"/>
              </a:rPr>
              <a:t>Revelation 3:15-19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a:extLst>
              <a:ext uri="{FF2B5EF4-FFF2-40B4-BE49-F238E27FC236}">
                <a16:creationId xmlns:a16="http://schemas.microsoft.com/office/drawing/2014/main" id="{089E2191-13A9-4142-AF70-D75FEF3291FC}"/>
              </a:ext>
            </a:extLst>
          </p:cNvPr>
          <p:cNvSpPr txBox="1">
            <a:spLocks noGrp="1" noChangeArrowheads="1"/>
          </p:cNvSpPr>
          <p:nvPr>
            <p:ph type="title"/>
          </p:nvPr>
        </p:nvSpPr>
        <p:spPr>
          <a:xfrm>
            <a:off x="381000" y="375355"/>
            <a:ext cx="8382000" cy="1200329"/>
          </a:xfrm>
        </p:spPr>
        <p:txBody>
          <a:bodyPr wrap="square">
            <a:spAutoFit/>
          </a:bodyPr>
          <a:lstStyle/>
          <a:p>
            <a:pPr eaLnBrk="1" hangingPunct="1">
              <a:spcBef>
                <a:spcPct val="0"/>
              </a:spcBef>
              <a:spcAft>
                <a:spcPct val="0"/>
              </a:spcAft>
              <a:buClr>
                <a:srgbClr val="FFFFFF"/>
              </a:buClr>
            </a:pPr>
            <a:r>
              <a:rPr lang="en-US" altLang="en-US" sz="3600" b="1" dirty="0">
                <a:solidFill>
                  <a:srgbClr val="FFFFFF"/>
                </a:solidFill>
                <a:latin typeface="Century Gothic" panose="020B0502020202020204" pitchFamily="34" charset="0"/>
                <a:ea typeface="Albert Sans SemiBold" pitchFamily="2" charset="0"/>
                <a:cs typeface="Amatic SC" pitchFamily="2" charset="0"/>
                <a:sym typeface="Albert Sans SemiBold" pitchFamily="2" charset="0"/>
              </a:rPr>
              <a:t>What does God say about salvation?</a:t>
            </a:r>
          </a:p>
        </p:txBody>
      </p:sp>
      <p:sp>
        <p:nvSpPr>
          <p:cNvPr id="11266" name="Subtitle 2">
            <a:extLst>
              <a:ext uri="{FF2B5EF4-FFF2-40B4-BE49-F238E27FC236}">
                <a16:creationId xmlns:a16="http://schemas.microsoft.com/office/drawing/2014/main" id="{9C608FAF-16AF-2274-8FDF-1878F307F00D}"/>
              </a:ext>
            </a:extLst>
          </p:cNvPr>
          <p:cNvSpPr txBox="1">
            <a:spLocks noGrp="1" noChangeArrowheads="1"/>
          </p:cNvSpPr>
          <p:nvPr>
            <p:ph type="body" idx="1"/>
          </p:nvPr>
        </p:nvSpPr>
        <p:spPr>
          <a:xfrm>
            <a:off x="162025" y="1647885"/>
            <a:ext cx="8842248" cy="4524315"/>
          </a:xfrm>
        </p:spPr>
        <p:txBody>
          <a:bodyPr>
            <a:spAutoFit/>
          </a:bodyPr>
          <a:lstStyle/>
          <a:p>
            <a:pPr eaLnBrk="1" hangingPunct="1">
              <a:lnSpc>
                <a:spcPct val="150000"/>
              </a:lnSpc>
              <a:spcBef>
                <a:spcPts val="0"/>
              </a:spcBef>
              <a:spcAft>
                <a:spcPct val="0"/>
              </a:spcAft>
              <a:buClr>
                <a:schemeClr val="tx1"/>
              </a:buClr>
              <a:buSzPct val="100000"/>
              <a:buFont typeface="Arial" panose="020B0604020202020204" pitchFamily="34" charset="0"/>
              <a:buChar char="•"/>
            </a:pPr>
            <a:r>
              <a:rPr lang="en-US" altLang="en-US" sz="3200" dirty="0">
                <a:solidFill>
                  <a:schemeClr val="tx1"/>
                </a:solidFill>
                <a:latin typeface="Century Gothic" panose="020B0502020202020204" pitchFamily="34" charset="0"/>
                <a:ea typeface="Urbanist" pitchFamily="34" charset="0"/>
                <a:cs typeface="Amatic SC" pitchFamily="2" charset="0"/>
                <a:sym typeface="Urbanist" pitchFamily="34" charset="0"/>
              </a:rPr>
              <a:t>Hear – Romans 10:17</a:t>
            </a:r>
          </a:p>
          <a:p>
            <a:pPr eaLnBrk="1" hangingPunct="1">
              <a:lnSpc>
                <a:spcPct val="150000"/>
              </a:lnSpc>
              <a:spcBef>
                <a:spcPts val="0"/>
              </a:spcBef>
              <a:spcAft>
                <a:spcPct val="0"/>
              </a:spcAft>
              <a:buClr>
                <a:schemeClr val="tx1"/>
              </a:buClr>
              <a:buSzPct val="100000"/>
              <a:buFont typeface="Arial" panose="020B0604020202020204" pitchFamily="34" charset="0"/>
              <a:buChar char="•"/>
            </a:pPr>
            <a:r>
              <a:rPr lang="en-US" altLang="en-US" sz="3200" dirty="0">
                <a:solidFill>
                  <a:schemeClr val="tx1"/>
                </a:solidFill>
                <a:latin typeface="Century Gothic" panose="020B0502020202020204" pitchFamily="34" charset="0"/>
                <a:ea typeface="Urbanist" pitchFamily="34" charset="0"/>
                <a:cs typeface="Amatic SC" pitchFamily="2" charset="0"/>
                <a:sym typeface="Urbanist" pitchFamily="34" charset="0"/>
              </a:rPr>
              <a:t>Believe – John 8:24, John 3:16</a:t>
            </a:r>
          </a:p>
          <a:p>
            <a:pPr eaLnBrk="1" hangingPunct="1">
              <a:lnSpc>
                <a:spcPct val="150000"/>
              </a:lnSpc>
              <a:spcBef>
                <a:spcPts val="0"/>
              </a:spcBef>
              <a:spcAft>
                <a:spcPct val="0"/>
              </a:spcAft>
              <a:buClr>
                <a:schemeClr val="tx1"/>
              </a:buClr>
              <a:buSzPct val="100000"/>
              <a:buFont typeface="Arial" panose="020B0604020202020204" pitchFamily="34" charset="0"/>
              <a:buChar char="•"/>
            </a:pPr>
            <a:r>
              <a:rPr lang="en-US" altLang="en-US" sz="3200" dirty="0">
                <a:solidFill>
                  <a:schemeClr val="tx1"/>
                </a:solidFill>
                <a:latin typeface="Century Gothic" panose="020B0502020202020204" pitchFamily="34" charset="0"/>
                <a:ea typeface="Urbanist" pitchFamily="34" charset="0"/>
                <a:cs typeface="Amatic SC" pitchFamily="2" charset="0"/>
                <a:sym typeface="Urbanist" pitchFamily="34" charset="0"/>
              </a:rPr>
              <a:t>Repent – Luke 13:3</a:t>
            </a:r>
          </a:p>
          <a:p>
            <a:pPr eaLnBrk="1" hangingPunct="1">
              <a:lnSpc>
                <a:spcPct val="150000"/>
              </a:lnSpc>
              <a:spcBef>
                <a:spcPts val="0"/>
              </a:spcBef>
              <a:spcAft>
                <a:spcPct val="0"/>
              </a:spcAft>
              <a:buClr>
                <a:schemeClr val="tx1"/>
              </a:buClr>
              <a:buSzPct val="100000"/>
              <a:buFont typeface="Arial" panose="020B0604020202020204" pitchFamily="34" charset="0"/>
              <a:buChar char="•"/>
            </a:pPr>
            <a:r>
              <a:rPr lang="en-US" altLang="en-US" sz="3200" dirty="0">
                <a:solidFill>
                  <a:schemeClr val="tx1"/>
                </a:solidFill>
                <a:latin typeface="Century Gothic" panose="020B0502020202020204" pitchFamily="34" charset="0"/>
                <a:ea typeface="Urbanist" pitchFamily="34" charset="0"/>
                <a:cs typeface="Amatic SC" pitchFamily="2" charset="0"/>
                <a:sym typeface="Urbanist" pitchFamily="34" charset="0"/>
              </a:rPr>
              <a:t>Confess – Matthew 10:32, Romans 10:10</a:t>
            </a:r>
          </a:p>
          <a:p>
            <a:pPr eaLnBrk="1" hangingPunct="1">
              <a:lnSpc>
                <a:spcPct val="150000"/>
              </a:lnSpc>
              <a:spcBef>
                <a:spcPts val="0"/>
              </a:spcBef>
              <a:spcAft>
                <a:spcPct val="0"/>
              </a:spcAft>
              <a:buClr>
                <a:schemeClr val="tx1"/>
              </a:buClr>
              <a:buSzPct val="100000"/>
              <a:buFont typeface="Arial" panose="020B0604020202020204" pitchFamily="34" charset="0"/>
              <a:buChar char="•"/>
            </a:pPr>
            <a:r>
              <a:rPr lang="en-US" altLang="en-US" sz="3200" dirty="0">
                <a:solidFill>
                  <a:schemeClr val="tx1"/>
                </a:solidFill>
                <a:latin typeface="Century Gothic" panose="020B0502020202020204" pitchFamily="34" charset="0"/>
                <a:ea typeface="Urbanist" pitchFamily="34" charset="0"/>
                <a:cs typeface="Amatic SC" pitchFamily="2" charset="0"/>
                <a:sym typeface="Urbanist" pitchFamily="34" charset="0"/>
              </a:rPr>
              <a:t>Be Baptized – Acts 2:38</a:t>
            </a:r>
          </a:p>
          <a:p>
            <a:pPr eaLnBrk="1" hangingPunct="1">
              <a:lnSpc>
                <a:spcPct val="150000"/>
              </a:lnSpc>
              <a:spcBef>
                <a:spcPts val="0"/>
              </a:spcBef>
              <a:spcAft>
                <a:spcPct val="0"/>
              </a:spcAft>
              <a:buClr>
                <a:schemeClr val="tx1"/>
              </a:buClr>
              <a:buSzPct val="100000"/>
              <a:buFont typeface="Arial" panose="020B0604020202020204" pitchFamily="34" charset="0"/>
              <a:buChar char="•"/>
            </a:pPr>
            <a:r>
              <a:rPr lang="en-US" altLang="en-US" sz="3200" dirty="0">
                <a:solidFill>
                  <a:schemeClr val="tx1"/>
                </a:solidFill>
                <a:latin typeface="Century Gothic" panose="020B0502020202020204" pitchFamily="34" charset="0"/>
                <a:ea typeface="Urbanist" pitchFamily="34" charset="0"/>
                <a:cs typeface="Amatic SC" pitchFamily="2" charset="0"/>
                <a:sym typeface="Urbanist" pitchFamily="34" charset="0"/>
              </a:rPr>
              <a:t>Remain Faithful – Matthew 10:22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theme/theme1.xml><?xml version="1.0" encoding="utf-8"?>
<a:theme xmlns:a="http://schemas.openxmlformats.org/drawingml/2006/main" name="2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hysics for Middle School by Slidesgo">
  <a:themeElements>
    <a:clrScheme name="Simple Light">
      <a:dk1>
        <a:srgbClr val="191919"/>
      </a:dk1>
      <a:lt1>
        <a:srgbClr val="FFFFFF"/>
      </a:lt1>
      <a:dk2>
        <a:srgbClr val="FFFFFF"/>
      </a:dk2>
      <a:lt2>
        <a:srgbClr val="FFFFFF"/>
      </a:lt2>
      <a:accent1>
        <a:srgbClr val="99EEFF"/>
      </a:accent1>
      <a:accent2>
        <a:srgbClr val="010101"/>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5103</TotalTime>
  <Words>512</Words>
  <Application>Microsoft Office PowerPoint</Application>
  <PresentationFormat>On-screen Show (4:3)</PresentationFormat>
  <Paragraphs>50</Paragraphs>
  <Slides>6</Slides>
  <Notes>6</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6</vt:i4>
      </vt:variant>
    </vt:vector>
  </HeadingPairs>
  <TitlesOfParts>
    <vt:vector size="23" baseType="lpstr">
      <vt:lpstr>Albert Sans SemiBold</vt:lpstr>
      <vt:lpstr>Amatic SC</vt:lpstr>
      <vt:lpstr>Arial</vt:lpstr>
      <vt:lpstr>Bebas Neue</vt:lpstr>
      <vt:lpstr>Calibri</vt:lpstr>
      <vt:lpstr>Century Gothic</vt:lpstr>
      <vt:lpstr>Kaisei HarunoUmi</vt:lpstr>
      <vt:lpstr>Kaisei HarunoUmi Medium</vt:lpstr>
      <vt:lpstr>Urbanist</vt:lpstr>
      <vt:lpstr>Wingdings 3</vt:lpstr>
      <vt:lpstr>2_Office Theme</vt:lpstr>
      <vt:lpstr>1_Office Theme</vt:lpstr>
      <vt:lpstr>Office Theme</vt:lpstr>
      <vt:lpstr>Physics for Middle School by Slidesgo</vt:lpstr>
      <vt:lpstr>Slidesgo Final Pages</vt:lpstr>
      <vt:lpstr>1_Slidesgo Final Pages</vt:lpstr>
      <vt:lpstr>Slice</vt:lpstr>
      <vt:lpstr>Why We Withdraw From The Unfaithful</vt:lpstr>
      <vt:lpstr>We withdraw from the unfaithful</vt:lpstr>
      <vt:lpstr>We withdraw from the unfaithful</vt:lpstr>
      <vt:lpstr>We withdraw from the unfaithful</vt:lpstr>
      <vt:lpstr>Conclusion</vt:lpstr>
      <vt:lpstr>What does God say about salvation?</vt:lpstr>
    </vt:vector>
  </TitlesOfParts>
  <Company>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Withdraw From The Unfaithful</dc:title>
  <dc:creator>Shawn Yon; Allen Duvall</dc:creator>
  <cp:lastModifiedBy>Richard Lidh</cp:lastModifiedBy>
  <cp:revision>132</cp:revision>
  <cp:lastPrinted>2024-09-28T21:53:10Z</cp:lastPrinted>
  <dcterms:created xsi:type="dcterms:W3CDTF">2003-10-28T18:22:52Z</dcterms:created>
  <dcterms:modified xsi:type="dcterms:W3CDTF">2024-09-28T21:53:32Z</dcterms:modified>
</cp:coreProperties>
</file>